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515" r:id="rId4"/>
    <p:sldId id="528" r:id="rId5"/>
    <p:sldId id="529" r:id="rId6"/>
    <p:sldId id="533" r:id="rId7"/>
    <p:sldId id="530" r:id="rId8"/>
    <p:sldId id="531" r:id="rId9"/>
    <p:sldId id="53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301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6080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31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70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1C031BE2-EFE9-E04A-8FC5-6DF188E5EF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45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178F945E-94EE-B84E-982C-DC0EA2967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7FDEE-DCF3-CA47-B203-3C8EA33688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4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7ACC7-6704-F945-B604-C4B4FCBC87C1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F26EE-DA74-3242-8AA0-C8804B3F4AC9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lideshare.net/duruofei/cmsc702-project-final-present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6420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3" name="Google Shape;96;p5">
            <a:extLst>
              <a:ext uri="{FF2B5EF4-FFF2-40B4-BE49-F238E27FC236}">
                <a16:creationId xmlns:a16="http://schemas.microsoft.com/office/drawing/2014/main" id="{CD9AF192-7A47-4B42-ACA8-02B23A048462}"/>
              </a:ext>
            </a:extLst>
          </p:cNvPr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4" name="Google Shape;97;p5">
            <a:extLst>
              <a:ext uri="{FF2B5EF4-FFF2-40B4-BE49-F238E27FC236}">
                <a16:creationId xmlns:a16="http://schemas.microsoft.com/office/drawing/2014/main" id="{482BB769-65DF-DA4D-90F5-004C3881121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077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8;p5">
            <a:extLst>
              <a:ext uri="{FF2B5EF4-FFF2-40B4-BE49-F238E27FC236}">
                <a16:creationId xmlns:a16="http://schemas.microsoft.com/office/drawing/2014/main" id="{86A32AB3-54E0-7A40-8E14-557604F653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645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0;p5">
            <a:extLst>
              <a:ext uri="{FF2B5EF4-FFF2-40B4-BE49-F238E27FC236}">
                <a16:creationId xmlns:a16="http://schemas.microsoft.com/office/drawing/2014/main" id="{5B53DCBE-766A-FB42-A483-DB4DE82D7CF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367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3CD57C3-A313-414F-8531-CD3ECFE2D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610" y="4529349"/>
            <a:ext cx="1143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984" y="290447"/>
            <a:ext cx="5920032" cy="5813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08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26326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Kallisto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F4655C-14BC-7240-ADF4-2C06D3FBA17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B8F2B1-1FB8-6F4F-8276-2735151A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4053B6EA-7A2C-D44D-9F9B-311CB101F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523BB7-A69C-4744-8EC2-69F886F28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8063BD1-06BF-D240-A81E-A7C97FD9EBFD}"/>
              </a:ext>
            </a:extLst>
          </p:cNvPr>
          <p:cNvSpPr txBox="1">
            <a:spLocks/>
          </p:cNvSpPr>
          <p:nvPr/>
        </p:nvSpPr>
        <p:spPr>
          <a:xfrm>
            <a:off x="3502254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</a:t>
            </a:r>
            <a:r>
              <a:rPr lang="en-US" sz="1800" dirty="0" err="1">
                <a:latin typeface="Calibri"/>
                <a:cs typeface="Calibri"/>
              </a:rPr>
              <a:t>Risch</a:t>
            </a:r>
            <a:r>
              <a:rPr lang="en-US" sz="1800" dirty="0">
                <a:latin typeface="Calibri"/>
                <a:cs typeface="Calibri"/>
              </a:rPr>
              <a:t>, Vida </a:t>
            </a:r>
            <a:r>
              <a:rPr lang="en-US" sz="1800" dirty="0" err="1">
                <a:latin typeface="Calibri"/>
                <a:cs typeface="Calibri"/>
              </a:rPr>
              <a:t>Talebian</a:t>
            </a:r>
            <a:r>
              <a:rPr lang="en-US" sz="1800" dirty="0">
                <a:latin typeface="Calibri"/>
                <a:cs typeface="Calibri"/>
              </a:rPr>
              <a:t>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2024.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17-19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, 2024</a:t>
            </a:r>
            <a:endParaRPr lang="en-US" sz="16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328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007888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154240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962616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696"/>
            <a:ext cx="10707624" cy="4799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each transcript sequence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DC00A-603C-E642-94AA-9453F4C9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</p:spTree>
    <p:extLst>
      <p:ext uri="{BB962C8B-B14F-4D97-AF65-F5344CB8AC3E}">
        <p14:creationId xmlns:p14="http://schemas.microsoft.com/office/powerpoint/2010/main" val="164983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890016"/>
            <a:ext cx="10707624" cy="5620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Count number of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RNAseq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“pseudoalignment” , “quasi-mapping”,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325D9-AFF8-1347-BECD-D6B76BE5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8" y="2488946"/>
            <a:ext cx="5975322" cy="2747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1899-CF52-FF4B-A9C8-F1AB1AF299EA}"/>
              </a:ext>
            </a:extLst>
          </p:cNvPr>
          <p:cNvSpPr/>
          <p:nvPr/>
        </p:nvSpPr>
        <p:spPr>
          <a:xfrm>
            <a:off x="7658382" y="3223218"/>
            <a:ext cx="437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826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 (though a pseudo-bam can be created)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133533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2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41169968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555</Words>
  <Application>Microsoft Macintosh PowerPoint</Application>
  <PresentationFormat>Widescreen</PresentationFormat>
  <Paragraphs>61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What is a k-mer?</vt:lpstr>
      <vt:lpstr>Alignment free approaches for transcript abundance</vt:lpstr>
      <vt:lpstr>Alignment free approaches for transcript abundance</vt:lpstr>
      <vt:lpstr>Advantages/disadvantages of alignment free approaches</vt:lpstr>
      <vt:lpstr>Common alignment free tools</vt:lpstr>
      <vt:lpstr>Which is best?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28</cp:revision>
  <dcterms:created xsi:type="dcterms:W3CDTF">2019-02-25T20:09:25Z</dcterms:created>
  <dcterms:modified xsi:type="dcterms:W3CDTF">2024-06-16T21:14:45Z</dcterms:modified>
</cp:coreProperties>
</file>