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2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D20C7-6E36-D741-BF76-FCECAC5D13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CD8A9-D7F3-9544-B41C-E649DD416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56883-235E-FB49-99F6-0F7EDC97FB54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0071F-5F97-2F49-9C0C-8FEC2F67F5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262D5-A553-C043-9617-12202D5B66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42297-0894-E14E-AF99-67BAD1350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9771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85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0959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65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B72D2FC7-796F-9A44-8392-2248F29FD6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543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CC578DA7-009B-EB4D-940A-0DAB2AF8EE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8D79A-D604-4341-B391-198F39B5A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5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F680C-7BE6-184A-BB5A-0288CFCECB6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236FEC-7EA2-404C-8812-0D5B13E3823C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2016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 dirty="0"/>
              <a:t>We are on a Coffee Break &amp; Networking Session</a:t>
            </a:r>
            <a:endParaRPr dirty="0"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3CDF4091-2853-4D4D-B1E5-6AC55AED26D4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EFFAFDD8-EDC8-4942-BD4C-664B5085AC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DB49C71E-ACF9-5F41-82C4-EF28A7398B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CEF5292E-A88A-BC49-BAA4-54E45709F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2145C2-BD10-4746-AE34-0AF77569A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36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59D867-EE5F-5945-931C-CBE431F808F6}"/>
              </a:ext>
            </a:extLst>
          </p:cNvPr>
          <p:cNvSpPr txBox="1">
            <a:spLocks/>
          </p:cNvSpPr>
          <p:nvPr/>
        </p:nvSpPr>
        <p:spPr>
          <a:xfrm>
            <a:off x="359923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17-19, 2024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287</Words>
  <Application>Microsoft Macintosh PowerPoint</Application>
  <PresentationFormat>Widescreen</PresentationFormat>
  <Paragraphs>39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26</cp:revision>
  <cp:lastPrinted>2019-03-13T02:44:56Z</cp:lastPrinted>
  <dcterms:created xsi:type="dcterms:W3CDTF">2019-02-25T20:09:25Z</dcterms:created>
  <dcterms:modified xsi:type="dcterms:W3CDTF">2024-06-16T21:16:12Z</dcterms:modified>
</cp:coreProperties>
</file>