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3"/>
  </p:notesMasterIdLst>
  <p:sldIdLst>
    <p:sldId id="256" r:id="rId2"/>
    <p:sldId id="257" r:id="rId3"/>
    <p:sldId id="515" r:id="rId4"/>
    <p:sldId id="314" r:id="rId5"/>
    <p:sldId id="262" r:id="rId6"/>
    <p:sldId id="316" r:id="rId7"/>
    <p:sldId id="313" r:id="rId8"/>
    <p:sldId id="317" r:id="rId9"/>
    <p:sldId id="318" r:id="rId10"/>
    <p:sldId id="31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5"/>
    <p:restoredTop sz="84236"/>
  </p:normalViewPr>
  <p:slideViewPr>
    <p:cSldViewPr snapToGrid="0" snapToObjects="1">
      <p:cViewPr varScale="1">
        <p:scale>
          <a:sx n="122" d="100"/>
          <a:sy n="122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046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3022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7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7" descr="cshl_logo_alternate rgb.png">
            <a:extLst>
              <a:ext uri="{FF2B5EF4-FFF2-40B4-BE49-F238E27FC236}">
                <a16:creationId xmlns:a16="http://schemas.microsoft.com/office/drawing/2014/main" id="{5DC8E3AA-C257-D14E-A5A8-DF7017F43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48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1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8187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2019192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137055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67869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5076732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776829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827773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602839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74349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80141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82816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72932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54844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58027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46820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250793" y="3408521"/>
            <a:ext cx="6950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3061106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3212964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629637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939668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553889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17578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709804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876056" y="3015861"/>
            <a:ext cx="6916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12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D1D10B51-0B0B-2348-B7A2-127E80C604A2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570F7460-F1D9-F540-AE68-710090477C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EAA768C0-4293-304B-B4FB-D446485A15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3C07A4BA-806B-5E48-A0CC-293D4AF004F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542A9C0-AA29-FD4E-A78F-7B7B0EDBF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42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 txBox="1">
            <a:spLocks/>
          </p:cNvSpPr>
          <p:nvPr/>
        </p:nvSpPr>
        <p:spPr bwMode="auto">
          <a:xfrm>
            <a:off x="5979625" y="194602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1:</a:t>
            </a:r>
          </a:p>
          <a:p>
            <a:pPr algn="r" eaLnBrk="1" hangingPunct="1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D7320-B7A8-EA4A-8CFC-7C9CDFF48527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265451-D7FA-324E-8A73-79956D99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1" name="Picture 1" descr="RNA-Seq-alignment.png">
            <a:extLst>
              <a:ext uri="{FF2B5EF4-FFF2-40B4-BE49-F238E27FC236}">
                <a16:creationId xmlns:a16="http://schemas.microsoft.com/office/drawing/2014/main" id="{C4CC95B9-7822-9D44-9479-A12E3FCD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9E9BF-E919-5E47-8D48-7A8519760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7BFB325-C36D-C643-9293-35DEC0D050E8}"/>
              </a:ext>
            </a:extLst>
          </p:cNvPr>
          <p:cNvSpPr txBox="1">
            <a:spLocks/>
          </p:cNvSpPr>
          <p:nvPr/>
        </p:nvSpPr>
        <p:spPr>
          <a:xfrm>
            <a:off x="3531353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Obi Griffith and Malachi Griffith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</a:t>
            </a:r>
            <a:r>
              <a:rPr lang="en-US" sz="1800" dirty="0" err="1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seq</a:t>
            </a: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 Analysis 2023.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17-19, 2023</a:t>
            </a:r>
          </a:p>
        </p:txBody>
      </p:sp>
    </p:spTree>
    <p:extLst>
      <p:ext uri="{BB962C8B-B14F-4D97-AF65-F5344CB8AC3E}">
        <p14:creationId xmlns:p14="http://schemas.microsoft.com/office/powerpoint/2010/main" val="153028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3448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8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141871" y="2646215"/>
            <a:ext cx="603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478378" y="3034982"/>
            <a:ext cx="5951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9870448" y="4498045"/>
            <a:ext cx="31554" cy="78571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608181" y="5283761"/>
            <a:ext cx="5876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590263" y="5283761"/>
            <a:ext cx="51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3111152" y="4506025"/>
            <a:ext cx="32502" cy="7777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5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140175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25911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14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5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376570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2541</TotalTime>
  <Words>779</Words>
  <Application>Microsoft Macintosh PowerPoint</Application>
  <PresentationFormat>Widescreen</PresentationFormat>
  <Paragraphs>144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Consolas</vt:lpstr>
      <vt:lpstr>Courier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50</cp:revision>
  <dcterms:created xsi:type="dcterms:W3CDTF">2019-02-25T20:09:25Z</dcterms:created>
  <dcterms:modified xsi:type="dcterms:W3CDTF">2023-07-16T20:27:37Z</dcterms:modified>
</cp:coreProperties>
</file>