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515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2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0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34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433642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38C35A0F-3DCD-2F42-98F7-1AE7093ED2EB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5648B02E-AF03-8E49-A288-A163FA0A16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334246FE-978F-6549-9BD2-29B1BE50C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9CA2428C-1DF1-A448-B1F6-597DE77F39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2187F5-9866-F74E-A75F-32E8D7343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363</Words>
  <Application>Microsoft Macintosh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38</cp:revision>
  <dcterms:created xsi:type="dcterms:W3CDTF">2019-02-25T20:09:25Z</dcterms:created>
  <dcterms:modified xsi:type="dcterms:W3CDTF">2023-07-16T20:14:43Z</dcterms:modified>
</cp:coreProperties>
</file>