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515" r:id="rId4"/>
    <p:sldId id="262" r:id="rId5"/>
    <p:sldId id="264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3"/>
  </p:normalViewPr>
  <p:slideViewPr>
    <p:cSldViewPr snapToGrid="0" snapToObjects="1">
      <p:cViewPr varScale="1">
        <p:scale>
          <a:sx n="93" d="100"/>
          <a:sy n="93" d="100"/>
        </p:scale>
        <p:origin x="7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18718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438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22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866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57BFA7B0-537B-AF4D-8148-6A1922E08F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27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EE293D5C-2006-124B-B275-C222270E1B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289C7C-2F51-784E-95C7-7AB468DF95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A3143-3B53-3F4E-8DC8-FBB291202B3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ED313-DD8C-3E48-A57D-E049EB49CA03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2356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53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6788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8C7F80C-1C4E-D249-A647-44A81F5186FE}"/>
              </a:ext>
            </a:extLst>
          </p:cNvPr>
          <p:cNvSpPr txBox="1">
            <a:spLocks/>
          </p:cNvSpPr>
          <p:nvPr/>
        </p:nvSpPr>
        <p:spPr>
          <a:xfrm>
            <a:off x="3543815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Obi Griffith and Malachi Griffith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</a:t>
            </a:r>
            <a:r>
              <a:rPr lang="en-US" sz="1800" dirty="0" err="1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seq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 Analysis 2023.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17-19, 2023</a:t>
            </a: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F14399B0-2D0B-D947-9D96-6B9AA4582849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F9F73049-AAC2-E04E-8920-768263DE015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5A420AAF-0398-8C48-A6E7-1918E7E40F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4C7341DA-2D98-2248-8A3C-9FA563D6E8B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856DEA9-B472-E342-A008-900018A51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030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209</Words>
  <Application>Microsoft Macintosh PowerPoint</Application>
  <PresentationFormat>Widescreen</PresentationFormat>
  <Paragraphs>28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30</cp:revision>
  <dcterms:created xsi:type="dcterms:W3CDTF">2019-02-25T20:09:25Z</dcterms:created>
  <dcterms:modified xsi:type="dcterms:W3CDTF">2023-07-16T20:15:58Z</dcterms:modified>
</cp:coreProperties>
</file>