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558" r:id="rId4"/>
    <p:sldId id="515" r:id="rId5"/>
    <p:sldId id="537" r:id="rId6"/>
    <p:sldId id="538" r:id="rId7"/>
    <p:sldId id="539" r:id="rId8"/>
    <p:sldId id="540" r:id="rId9"/>
    <p:sldId id="541" r:id="rId10"/>
    <p:sldId id="554" r:id="rId11"/>
    <p:sldId id="555" r:id="rId12"/>
    <p:sldId id="556" r:id="rId13"/>
    <p:sldId id="557" r:id="rId14"/>
    <p:sldId id="546" r:id="rId15"/>
    <p:sldId id="547" r:id="rId16"/>
    <p:sldId id="54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5"/>
    <p:restoredTop sz="95055"/>
  </p:normalViewPr>
  <p:slideViewPr>
    <p:cSldViewPr snapToGrid="0" snapToObjects="1">
      <p:cViewPr varScale="1">
        <p:scale>
          <a:sx n="88" d="100"/>
          <a:sy n="88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9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75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20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248" y="600302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E36B34E3-527A-E547-A77C-111DAEDFC4A2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4D88AD29-E43C-914B-8361-D35CA12902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7432D66E-BCAC-6840-A72E-FE1F61DE5C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B10A9B0C-C596-284D-912D-EFF6FF252EC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AEFFDB-F0E7-2943-A148-2638BAEF5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3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86742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3886BF-5850-7D4C-B178-23B790143D2E}"/>
              </a:ext>
            </a:extLst>
          </p:cNvPr>
          <p:cNvSpPr txBox="1">
            <a:spLocks/>
          </p:cNvSpPr>
          <p:nvPr/>
        </p:nvSpPr>
        <p:spPr>
          <a:xfrm>
            <a:off x="3462670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639</Words>
  <Application>Microsoft Macintosh PowerPoint</Application>
  <PresentationFormat>Widescreen</PresentationFormat>
  <Paragraphs>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Consolas</vt:lpstr>
      <vt:lpstr>Droid Sans Fallback</vt:lpstr>
      <vt:lpstr>Segoe UI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27</cp:revision>
  <dcterms:created xsi:type="dcterms:W3CDTF">2019-02-25T20:13:05Z</dcterms:created>
  <dcterms:modified xsi:type="dcterms:W3CDTF">2023-07-16T20:32:10Z</dcterms:modified>
</cp:coreProperties>
</file>