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515" r:id="rId4"/>
    <p:sldId id="524" r:id="rId5"/>
    <p:sldId id="536" r:id="rId6"/>
    <p:sldId id="525" r:id="rId7"/>
    <p:sldId id="528" r:id="rId8"/>
    <p:sldId id="529" r:id="rId9"/>
    <p:sldId id="530" r:id="rId10"/>
    <p:sldId id="531" r:id="rId11"/>
    <p:sldId id="532" r:id="rId12"/>
    <p:sldId id="533" r:id="rId13"/>
    <p:sldId id="53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5"/>
    <p:restoredTop sz="92033"/>
  </p:normalViewPr>
  <p:slideViewPr>
    <p:cSldViewPr snapToGrid="0" snapToObjects="1">
      <p:cViewPr varScale="1">
        <p:scale>
          <a:sx n="85" d="100"/>
          <a:sy n="85" d="100"/>
        </p:scale>
        <p:origin x="1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201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052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2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3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669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0814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3665FAC9-6A50-6B44-A0FB-E15A1DEDF3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5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8C1A4E5C-7C10-E848-BCA5-61E036F64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817EE-D9D3-BD41-B1E8-44ABFCB0F6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D460E-7615-5C42-A6B8-C0CB12DFEB20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5C331-C5C3-6E4B-A174-CCBB53B1AA59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scotty.genetics.utah.edu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biostars.org/p/68885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-04-expression/0004/01/01/Expression_Profiling_and_Visualization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7441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http://scotty.genetics.utah.edu/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2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817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https://genviz.org/module-04-expression/0004/01/01/Expression_Profiling_and_Visualization/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Ballgown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GSEA, 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6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3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64499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3" name="Google Shape;96;p5">
            <a:extLst>
              <a:ext uri="{FF2B5EF4-FFF2-40B4-BE49-F238E27FC236}">
                <a16:creationId xmlns:a16="http://schemas.microsoft.com/office/drawing/2014/main" id="{88631DC3-81E9-3941-B06F-8BCFE63F05AE}"/>
              </a:ext>
            </a:extLst>
          </p:cNvPr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4" name="Google Shape;97;p5">
            <a:extLst>
              <a:ext uri="{FF2B5EF4-FFF2-40B4-BE49-F238E27FC236}">
                <a16:creationId xmlns:a16="http://schemas.microsoft.com/office/drawing/2014/main" id="{AF1522AC-2104-8749-A3FA-CB4A3EF713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077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8;p5">
            <a:extLst>
              <a:ext uri="{FF2B5EF4-FFF2-40B4-BE49-F238E27FC236}">
                <a16:creationId xmlns:a16="http://schemas.microsoft.com/office/drawing/2014/main" id="{5988154D-75C4-D140-BD40-97DA26A10C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645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0;p5">
            <a:extLst>
              <a:ext uri="{FF2B5EF4-FFF2-40B4-BE49-F238E27FC236}">
                <a16:creationId xmlns:a16="http://schemas.microsoft.com/office/drawing/2014/main" id="{BCCD44B2-96A5-334A-B057-64FFC2DE283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367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CB0864B-7D3A-6545-80DF-CEE8A115F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610" y="4529349"/>
            <a:ext cx="1143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9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984" y="290447"/>
            <a:ext cx="5920032" cy="5813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08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3814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3: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F9936-EAF6-154A-BF03-AABE9BC596D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FE54A9-1BDB-3A4A-B8D6-9F837079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B6286FFA-1575-004B-9FB8-E7A3A684E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25246C-B233-304F-ABBF-0303C8335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27A39-447D-7A4F-8B3D-5BFAB8F07256}"/>
              </a:ext>
            </a:extLst>
          </p:cNvPr>
          <p:cNvSpPr txBox="1">
            <a:spLocks/>
          </p:cNvSpPr>
          <p:nvPr/>
        </p:nvSpPr>
        <p:spPr>
          <a:xfrm>
            <a:off x="351406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Obi Griffith and Malachi Griffith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</a:t>
            </a:r>
            <a:r>
              <a:rPr lang="en-US" sz="1800" dirty="0" err="1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seq</a:t>
            </a: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 Analysis 2023.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17-19, 2023</a:t>
            </a:r>
          </a:p>
        </p:txBody>
      </p:sp>
    </p:spTree>
    <p:extLst>
      <p:ext uri="{BB962C8B-B14F-4D97-AF65-F5344CB8AC3E}">
        <p14:creationId xmlns:p14="http://schemas.microsoft.com/office/powerpoint/2010/main" val="319944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</a:p>
          <a:p>
            <a:pPr lvl="1"/>
            <a:r>
              <a:rPr lang="en-US" dirty="0"/>
              <a:t>Are these differences ‘significant’, accounting for variance/noise?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 (used in course):</a:t>
            </a:r>
          </a:p>
          <a:p>
            <a:pPr lvl="1"/>
            <a:r>
              <a:rPr lang="en-US" dirty="0"/>
              <a:t>UHR cells vs HBR brain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Wild-type vs gene KO cells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276771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1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5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2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3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29992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966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747</Words>
  <Application>Microsoft Macintosh PowerPoint</Application>
  <PresentationFormat>Widescreen</PresentationFormat>
  <Paragraphs>102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44</cp:revision>
  <cp:lastPrinted>2019-03-13T02:52:17Z</cp:lastPrinted>
  <dcterms:created xsi:type="dcterms:W3CDTF">2019-02-25T20:09:25Z</dcterms:created>
  <dcterms:modified xsi:type="dcterms:W3CDTF">2023-07-16T20:17:47Z</dcterms:modified>
</cp:coreProperties>
</file>