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515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0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08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64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CD9AF192-7A47-4B42-ACA8-02B23A04846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482BB769-65DF-DA4D-90F5-004C388112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86A32AB3-54E0-7A40-8E14-557604F653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5B53DCBE-766A-FB42-A483-DB4DE82D7CF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CD57C3-A313-414F-8531-CD3ECFE2D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502254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550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27</cp:revision>
  <dcterms:created xsi:type="dcterms:W3CDTF">2019-02-25T20:09:25Z</dcterms:created>
  <dcterms:modified xsi:type="dcterms:W3CDTF">2023-07-16T20:18:05Z</dcterms:modified>
</cp:coreProperties>
</file>