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17"/>
    <p:restoredTop sz="87750" autoAdjust="0"/>
  </p:normalViewPr>
  <p:slideViewPr>
    <p:cSldViewPr>
      <p:cViewPr varScale="1">
        <p:scale>
          <a:sx n="130" d="100"/>
          <a:sy n="130" d="100"/>
        </p:scale>
        <p:origin x="560" y="184"/>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11/11/22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11/11/22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43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important it is to understand the interaction between cells.</a:t>
            </a:r>
          </a:p>
          <a:p>
            <a:pPr marL="171450" indent="-171450">
              <a:buFontTx/>
              <a:buChar char="-"/>
            </a:pPr>
            <a:r>
              <a:rPr lang="en-US" dirty="0"/>
              <a:t>Bulk RNA-</a:t>
            </a:r>
            <a:r>
              <a:rPr lang="en-US" dirty="0" err="1"/>
              <a:t>seq</a:t>
            </a:r>
            <a:r>
              <a:rPr lang="en-US" dirty="0"/>
              <a:t> is giving a readout of more cells, way, way more cells</a:t>
            </a:r>
          </a:p>
          <a:p>
            <a:pPr marL="171450" indent="-171450">
              <a:buFontTx/>
              <a:buChar char="-"/>
            </a:pPr>
            <a:r>
              <a:rPr lang="en-US" dirty="0"/>
              <a:t>Bulk RNA-</a:t>
            </a:r>
            <a:r>
              <a:rPr lang="en-US" dirty="0" err="1"/>
              <a:t>seq</a:t>
            </a:r>
            <a:r>
              <a:rPr lang="en-US" dirty="0"/>
              <a:t> can robustly detect gene expressed at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3071665"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err="1">
                <a:latin typeface="Calibri"/>
                <a:cs typeface="Calibri"/>
              </a:rPr>
              <a:t>Kelsy</a:t>
            </a:r>
            <a:r>
              <a:rPr lang="en-US" sz="1800" dirty="0">
                <a:latin typeface="Calibri"/>
                <a:cs typeface="Calibri"/>
              </a:rPr>
              <a:t> </a:t>
            </a:r>
            <a:r>
              <a:rPr lang="en-US" sz="1800" dirty="0" err="1">
                <a:latin typeface="Calibri"/>
                <a:cs typeface="Calibri"/>
              </a:rPr>
              <a:t>Cotto</a:t>
            </a:r>
            <a:r>
              <a:rPr lang="en-US" sz="1800" dirty="0">
                <a:latin typeface="Calibri"/>
                <a:cs typeface="Calibri"/>
              </a:rPr>
              <a:t>, Felicia Gomez, Obi Griffith, Malachi Griffith, My Hoang, Chris Miller, </a:t>
            </a:r>
            <a:r>
              <a:rPr lang="en-US" sz="1800" dirty="0" err="1">
                <a:latin typeface="Calibri"/>
                <a:cs typeface="Calibri"/>
              </a:rPr>
              <a:t>Huiming</a:t>
            </a:r>
            <a:r>
              <a:rPr lang="en-US" sz="1800" dirty="0">
                <a:latin typeface="Calibri"/>
                <a:cs typeface="Calibri"/>
              </a:rPr>
              <a:t> Xia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6-20, 2022</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10120</TotalTime>
  <Words>2882</Words>
  <Application>Microsoft Macintosh PowerPoint</Application>
  <PresentationFormat>Widescreen</PresentationFormat>
  <Paragraphs>141</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695</cp:revision>
  <dcterms:created xsi:type="dcterms:W3CDTF">2011-11-14T19:50:16Z</dcterms:created>
  <dcterms:modified xsi:type="dcterms:W3CDTF">2022-11-11T21:16:41Z</dcterms:modified>
</cp:coreProperties>
</file>