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515" r:id="rId4"/>
    <p:sldId id="260" r:id="rId5"/>
    <p:sldId id="264" r:id="rId6"/>
    <p:sldId id="263" r:id="rId7"/>
    <p:sldId id="261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64255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3013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4186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13407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3EB07AB5-6FCA-B089-AB42-D0F9B6EFB6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5214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757714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1: 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433642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</a:t>
            </a:r>
            <a:r>
              <a:rPr lang="en-US" sz="1800" dirty="0" err="1">
                <a:latin typeface="Calibri"/>
                <a:cs typeface="Calibri"/>
              </a:rPr>
              <a:t>Risch</a:t>
            </a:r>
            <a:r>
              <a:rPr lang="en-US" sz="1800" dirty="0">
                <a:latin typeface="Calibri"/>
                <a:cs typeface="Calibri"/>
              </a:rPr>
              <a:t>, Vida </a:t>
            </a:r>
            <a:r>
              <a:rPr lang="en-US" sz="1800" dirty="0" err="1">
                <a:latin typeface="Calibri"/>
                <a:cs typeface="Calibri"/>
              </a:rPr>
              <a:t>Talebian</a:t>
            </a:r>
            <a:r>
              <a:rPr lang="en-US" sz="1800" dirty="0">
                <a:latin typeface="Calibri"/>
                <a:cs typeface="Calibri"/>
              </a:rPr>
              <a:t> 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Analysis 2024.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June 17-19, 2024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46121D09-DCE2-FB86-A85C-01B6B3D069C0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AACF8113-111B-9749-AA55-F355D594C4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1141FB44-968A-EF16-8F85-7F551AE3E08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189E595F-0C21-8900-3A54-4D821ACDD22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A3B8F55E-4E2D-F305-5F0A-26211F9EEA7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BB2E530A-20F8-AAD6-318C-A651364B0F38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1814</TotalTime>
  <Words>368</Words>
  <Application>Microsoft Macintosh PowerPoint</Application>
  <PresentationFormat>Widescreen</PresentationFormat>
  <Paragraphs>67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41</cp:revision>
  <dcterms:created xsi:type="dcterms:W3CDTF">2019-02-25T20:09:25Z</dcterms:created>
  <dcterms:modified xsi:type="dcterms:W3CDTF">2024-06-16T21:35:37Z</dcterms:modified>
</cp:coreProperties>
</file>