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515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71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438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8388B57A-D1A2-D24C-3BB5-589BD61AFA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53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54381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A28E9FA4-2D8F-3B40-D2DE-278BA11189F9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0ECD9E3-9FFD-DAF9-A244-9AF75DCBC3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7544B356-1A16-2286-0789-A8CE290D04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3DD1E1D3-8C5F-473F-6108-0F910332084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2C8F12D-08A5-26C8-B7D3-4F45839C89A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7DB3ADC7-12E8-4E84-7E19-75880709F7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213</Words>
  <Application>Microsoft Macintosh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33</cp:revision>
  <dcterms:created xsi:type="dcterms:W3CDTF">2019-02-25T20:09:25Z</dcterms:created>
  <dcterms:modified xsi:type="dcterms:W3CDTF">2024-06-16T21:35:51Z</dcterms:modified>
</cp:coreProperties>
</file>