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515" r:id="rId4"/>
    <p:sldId id="529" r:id="rId5"/>
    <p:sldId id="528" r:id="rId6"/>
    <p:sldId id="530" r:id="rId7"/>
    <p:sldId id="307" r:id="rId8"/>
    <p:sldId id="261" r:id="rId9"/>
    <p:sldId id="531" r:id="rId10"/>
    <p:sldId id="274" r:id="rId11"/>
    <p:sldId id="532" r:id="rId12"/>
    <p:sldId id="541" r:id="rId13"/>
    <p:sldId id="542" r:id="rId14"/>
    <p:sldId id="538" r:id="rId15"/>
    <p:sldId id="534" r:id="rId16"/>
    <p:sldId id="540" r:id="rId17"/>
    <p:sldId id="535" r:id="rId18"/>
    <p:sldId id="269" r:id="rId19"/>
    <p:sldId id="310" r:id="rId20"/>
    <p:sldId id="539" r:id="rId21"/>
    <p:sldId id="309" r:id="rId22"/>
    <p:sldId id="53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26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313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7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259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72" r:id="rId15"/>
    <p:sldLayoutId id="2147483673" r:id="rId16"/>
    <p:sldLayoutId id="21474836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268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07118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SAM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– Information Fields</a:t>
            </a:r>
            <a:endParaRPr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C83889DB-B6C1-2B24-D45E-E543AA713E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14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1" r="2507" b="6437"/>
          <a:stretch/>
        </p:blipFill>
        <p:spPr>
          <a:xfrm>
            <a:off x="352425" y="885826"/>
            <a:ext cx="7823200" cy="5182466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EAAFD93E-4184-713E-4EA5-CF0B0A35960B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7FA6CCDB-5E55-E815-369A-FC58133DF0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28F8C608-F380-3686-924C-931A09F0D3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55F5E134-ED29-D8CD-6A8F-447FFE2124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D6352D-86CA-EE95-B43D-BDA2EA617B7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CD6DF5B3-789F-6DF4-DD46-D64665E5949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0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46519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DFFE85-137D-8C46-A061-09B007F0B2E2}"/>
              </a:ext>
            </a:extLst>
          </p:cNvPr>
          <p:cNvSpPr txBox="1">
            <a:spLocks/>
          </p:cNvSpPr>
          <p:nvPr/>
        </p:nvSpPr>
        <p:spPr>
          <a:xfrm>
            <a:off x="3207765" y="1230558"/>
            <a:ext cx="878275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1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0" y="902855"/>
            <a:ext cx="1042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Example SAM/BAM header section (abbreviated)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723580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03200" y="94721"/>
            <a:ext cx="10287000" cy="8143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8604"/>
          <a:stretch/>
        </p:blipFill>
        <p:spPr>
          <a:xfrm>
            <a:off x="203200" y="1606309"/>
            <a:ext cx="11379200" cy="4683655"/>
          </a:xfrm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0" y="909109"/>
            <a:ext cx="1280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</TotalTime>
  <Words>1483</Words>
  <Application>Microsoft Macintosh PowerPoint</Application>
  <PresentationFormat>Widescreen</PresentationFormat>
  <Paragraphs>211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PowerPoint Presentation</vt:lpstr>
      <vt:lpstr>PowerPoint Presentation</vt:lpstr>
      <vt:lpstr>Introduction to the SAM/BAM format</vt:lpstr>
      <vt:lpstr>Example of SAM/BAM file format</vt:lpstr>
      <vt:lpstr>SAM/BAM header section</vt:lpstr>
      <vt:lpstr>A BAM file is divided in header and alignment sections</vt:lpstr>
      <vt:lpstr>A BAM file is divided in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54</cp:revision>
  <dcterms:created xsi:type="dcterms:W3CDTF">2019-02-25T20:11:31Z</dcterms:created>
  <dcterms:modified xsi:type="dcterms:W3CDTF">2024-06-16T21:35:59Z</dcterms:modified>
</cp:coreProperties>
</file>