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515" r:id="rId4"/>
    <p:sldId id="524" r:id="rId5"/>
    <p:sldId id="536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01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52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8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44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E247F051-92A0-FEF6-1489-CBA9BFA9D9CF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F7F5E3FB-8CA4-FEAE-0DEF-399B9EF847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1E1E68A7-FAEF-F651-8972-88CAF4842F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56ABB749-710B-0BA3-E547-83F706B2C8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D0200DC-02F8-4FB0-4B0D-56007E90A21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8449121-3833-D7D2-1275-A5D92823BB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034CE14E-F87E-DF70-B0A2-18FD2F6E06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3814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51406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17-19, 2024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753</Words>
  <Application>Microsoft Macintosh PowerPoint</Application>
  <PresentationFormat>Widescreen</PresentationFormat>
  <Paragraphs>102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47</cp:revision>
  <cp:lastPrinted>2019-03-13T02:52:17Z</cp:lastPrinted>
  <dcterms:created xsi:type="dcterms:W3CDTF">2019-02-25T20:09:25Z</dcterms:created>
  <dcterms:modified xsi:type="dcterms:W3CDTF">2024-06-16T21:36:26Z</dcterms:modified>
</cp:coreProperties>
</file>