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515" r:id="rId4"/>
    <p:sldId id="528" r:id="rId5"/>
    <p:sldId id="529" r:id="rId6"/>
    <p:sldId id="533" r:id="rId7"/>
    <p:sldId id="530" r:id="rId8"/>
    <p:sldId id="531" r:id="rId9"/>
    <p:sldId id="53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30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08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hare.net/duruofei/cmsc702-project-final-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642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45CAF17A-DD26-2A13-E565-34CB8B11B79F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4FCCBE76-37C5-9F5B-1894-ACE655B2B1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FAABA9B3-B748-F4D4-161A-3E5799313C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F02B93F7-3A53-419F-DD14-6D8B5856E3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7B15F4-7FF4-0125-6B20-52CEE29D95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95290145-D94A-CD61-D439-5F7D2834DE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74052F7E-A43C-A0F1-A9D2-DE1DD31714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502254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555</Words>
  <Application>Microsoft Macintosh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30</cp:revision>
  <dcterms:created xsi:type="dcterms:W3CDTF">2019-02-25T20:09:25Z</dcterms:created>
  <dcterms:modified xsi:type="dcterms:W3CDTF">2024-06-16T21:36:34Z</dcterms:modified>
</cp:coreProperties>
</file>