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515" r:id="rId4"/>
    <p:sldId id="516" r:id="rId5"/>
    <p:sldId id="517" r:id="rId6"/>
    <p:sldId id="518" r:id="rId7"/>
    <p:sldId id="519" r:id="rId8"/>
    <p:sldId id="520" r:id="rId9"/>
    <p:sldId id="521" r:id="rId10"/>
    <p:sldId id="52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3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3D20C7-6E36-D741-BF76-FCECAC5D13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CD8A9-D7F3-9544-B41C-E649DD416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56883-235E-FB49-99F6-0F7EDC97FB54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0071F-5F97-2F49-9C0C-8FEC2F67F5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262D5-A553-C043-9617-12202D5B66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42297-0894-E14E-AF99-67BAD1350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62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29771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85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70959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26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97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6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42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89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12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87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4D20CC-434E-FE41-A341-FCCFCF15F5ED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465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B72D2FC7-796F-9A44-8392-2248F29FD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43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CC578DA7-009B-EB4D-940A-0DAB2AF8EE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8D79A-D604-4341-B391-198F39B5AE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5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9F680C-7BE6-184A-BB5A-0288CFCECB61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236FEC-7EA2-404C-8812-0D5B13E3823C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iostars.org/p/13525/" TargetMode="External"/><Relationship Id="rId3" Type="http://schemas.openxmlformats.org/officeDocument/2006/relationships/hyperlink" Target="http://www.biostars.org/p/68966/" TargetMode="External"/><Relationship Id="rId7" Type="http://schemas.openxmlformats.org/officeDocument/2006/relationships/hyperlink" Target="http://www.biostars.org/p/50365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biostars.org/p/11695/" TargetMode="External"/><Relationship Id="rId5" Type="http://schemas.openxmlformats.org/officeDocument/2006/relationships/hyperlink" Target="http://www.biostars.org/p/65617/" TargetMode="External"/><Relationship Id="rId4" Type="http://schemas.openxmlformats.org/officeDocument/2006/relationships/hyperlink" Target="http://www.biostars.org/p/62728/" TargetMode="External"/><Relationship Id="rId9" Type="http://schemas.openxmlformats.org/officeDocument/2006/relationships/hyperlink" Target="http://www.biostars.org/p/897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20165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64892" y="-26988"/>
            <a:ext cx="11797259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Sequencing methods for studying alternative isoforms</a:t>
            </a:r>
          </a:p>
        </p:txBody>
      </p:sp>
      <p:pic>
        <p:nvPicPr>
          <p:cNvPr id="20482" name="Content Placeholder 3" descr="Figure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6" r="-1291"/>
          <a:stretch>
            <a:fillRect/>
          </a:stretch>
        </p:blipFill>
        <p:spPr>
          <a:xfrm>
            <a:off x="3935413" y="1268414"/>
            <a:ext cx="4000500" cy="4911725"/>
          </a:xfrm>
        </p:spPr>
      </p:pic>
    </p:spTree>
    <p:extLst>
      <p:ext uri="{BB962C8B-B14F-4D97-AF65-F5344CB8AC3E}">
        <p14:creationId xmlns:p14="http://schemas.microsoft.com/office/powerpoint/2010/main" val="2543725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 dirty="0"/>
              <a:t>We are on a Coffee Break &amp; Networking Session</a:t>
            </a:r>
            <a:endParaRPr dirty="0"/>
          </a:p>
        </p:txBody>
      </p:sp>
      <p:sp>
        <p:nvSpPr>
          <p:cNvPr id="2" name="Google Shape;159;g24c7d206a1c_1_72">
            <a:extLst>
              <a:ext uri="{FF2B5EF4-FFF2-40B4-BE49-F238E27FC236}">
                <a16:creationId xmlns:a16="http://schemas.microsoft.com/office/drawing/2014/main" id="{9012D4A2-EC96-362A-285E-8C2959BEC9E9}"/>
              </a:ext>
            </a:extLst>
          </p:cNvPr>
          <p:cNvSpPr txBox="1"/>
          <p:nvPr/>
        </p:nvSpPr>
        <p:spPr>
          <a:xfrm>
            <a:off x="2117124" y="3832139"/>
            <a:ext cx="7951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160;g24c7d206a1c_1_72">
            <a:extLst>
              <a:ext uri="{FF2B5EF4-FFF2-40B4-BE49-F238E27FC236}">
                <a16:creationId xmlns:a16="http://schemas.microsoft.com/office/drawing/2014/main" id="{9FB42063-D1FF-7FFC-B862-84DD96C5281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5272" y="4403978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1;g24c7d206a1c_1_72">
            <a:extLst>
              <a:ext uri="{FF2B5EF4-FFF2-40B4-BE49-F238E27FC236}">
                <a16:creationId xmlns:a16="http://schemas.microsoft.com/office/drawing/2014/main" id="{26BC6B1F-F808-6329-1D9C-845B48C2D62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60951" y="4570130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62;g24c7d206a1c_1_72">
            <a:extLst>
              <a:ext uri="{FF2B5EF4-FFF2-40B4-BE49-F238E27FC236}">
                <a16:creationId xmlns:a16="http://schemas.microsoft.com/office/drawing/2014/main" id="{8A6FD046-13C1-5C95-F3D5-6AEE3193525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08169" y="4243440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63;g24c7d206a1c_1_7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448E23E-2EF4-1EAB-52F7-8697031A283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02657" y="5353037"/>
            <a:ext cx="11430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64;g24c7d206a1c_1_72">
            <a:extLst>
              <a:ext uri="{FF2B5EF4-FFF2-40B4-BE49-F238E27FC236}">
                <a16:creationId xmlns:a16="http://schemas.microsoft.com/office/drawing/2014/main" id="{EAE9126C-2088-07E3-5866-D3A3A584A55A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46337" y="5426596"/>
            <a:ext cx="1311749" cy="53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612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31;p2">
            <a:extLst>
              <a:ext uri="{FF2B5EF4-FFF2-40B4-BE49-F238E27FC236}">
                <a16:creationId xmlns:a16="http://schemas.microsoft.com/office/drawing/2014/main" id="{CA5B4903-8BE7-FCEF-F790-9AA084FA7DA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5918" y="260648"/>
            <a:ext cx="4000165" cy="6003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360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923307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5:</a:t>
            </a:r>
            <a:b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Alternative Splicing Analysis</a:t>
            </a:r>
            <a:endParaRPr lang="en-US" sz="24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0342F4-961F-E246-9C22-0BF8AC987708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7262EC-D91D-F64B-B4AA-D9D227E4F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7" name="Picture 1" descr="RNA-Seq-alignment.png">
            <a:extLst>
              <a:ext uri="{FF2B5EF4-FFF2-40B4-BE49-F238E27FC236}">
                <a16:creationId xmlns:a16="http://schemas.microsoft.com/office/drawing/2014/main" id="{C11293DD-B100-654A-9ACD-631174E6C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65D1468-69B8-E745-BF05-FF1BA3E6F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C59D867-EE5F-5945-931C-CBE431F808F6}"/>
              </a:ext>
            </a:extLst>
          </p:cNvPr>
          <p:cNvSpPr txBox="1">
            <a:spLocks/>
          </p:cNvSpPr>
          <p:nvPr/>
        </p:nvSpPr>
        <p:spPr>
          <a:xfrm>
            <a:off x="3599235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Malachi Griffith, Obi Griffith, Isabel </a:t>
            </a:r>
            <a:r>
              <a:rPr lang="en-US" sz="1800" dirty="0" err="1">
                <a:latin typeface="Calibri"/>
                <a:cs typeface="Calibri"/>
              </a:rPr>
              <a:t>Risch</a:t>
            </a:r>
            <a:r>
              <a:rPr lang="en-US" sz="1800" dirty="0">
                <a:latin typeface="Calibri"/>
                <a:cs typeface="Calibri"/>
              </a:rPr>
              <a:t>, Vida </a:t>
            </a:r>
            <a:r>
              <a:rPr lang="en-US" sz="1800" dirty="0" err="1">
                <a:latin typeface="Calibri"/>
                <a:cs typeface="Calibri"/>
              </a:rPr>
              <a:t>Talebian</a:t>
            </a:r>
            <a:r>
              <a:rPr lang="en-US" sz="1800" dirty="0">
                <a:latin typeface="Calibri"/>
                <a:cs typeface="Calibri"/>
              </a:rPr>
              <a:t> 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RNA-seq Analysis 2024. </a:t>
            </a:r>
            <a:r>
              <a:rPr lang="en-US" sz="16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June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17-19, 2024</a:t>
            </a:r>
          </a:p>
        </p:txBody>
      </p:sp>
    </p:spTree>
    <p:extLst>
      <p:ext uri="{BB962C8B-B14F-4D97-AF65-F5344CB8AC3E}">
        <p14:creationId xmlns:p14="http://schemas.microsoft.com/office/powerpoint/2010/main" val="293946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116633"/>
            <a:ext cx="3411488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Review of gene expression</a:t>
            </a:r>
          </a:p>
        </p:txBody>
      </p:sp>
      <p:pic>
        <p:nvPicPr>
          <p:cNvPr id="3" name="Picture 2" descr="Figure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4" y="116632"/>
            <a:ext cx="4880312" cy="610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8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- part 1</a:t>
            </a:r>
          </a:p>
        </p:txBody>
      </p:sp>
      <p:pic>
        <p:nvPicPr>
          <p:cNvPr id="18434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r="-1949" b="48083"/>
          <a:stretch>
            <a:fillRect/>
          </a:stretch>
        </p:blipFill>
        <p:spPr>
          <a:xfrm>
            <a:off x="2801938" y="1341439"/>
            <a:ext cx="7129462" cy="4611687"/>
          </a:xfrm>
        </p:spPr>
      </p:pic>
    </p:spTree>
    <p:extLst>
      <p:ext uri="{BB962C8B-B14F-4D97-AF65-F5344CB8AC3E}">
        <p14:creationId xmlns:p14="http://schemas.microsoft.com/office/powerpoint/2010/main" val="2380319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– part 2</a:t>
            </a:r>
          </a:p>
        </p:txBody>
      </p:sp>
      <p:pic>
        <p:nvPicPr>
          <p:cNvPr id="19458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52509" r="-2956"/>
          <a:stretch>
            <a:fillRect/>
          </a:stretch>
        </p:blipFill>
        <p:spPr>
          <a:xfrm>
            <a:off x="2424114" y="1341438"/>
            <a:ext cx="7654925" cy="4475162"/>
          </a:xfrm>
        </p:spPr>
      </p:pic>
    </p:spTree>
    <p:extLst>
      <p:ext uri="{BB962C8B-B14F-4D97-AF65-F5344CB8AC3E}">
        <p14:creationId xmlns:p14="http://schemas.microsoft.com/office/powerpoint/2010/main" val="3646894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Methods to study splicing by 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pic>
        <p:nvPicPr>
          <p:cNvPr id="16386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1907" r="5653" b="3806"/>
          <a:stretch>
            <a:fillRect/>
          </a:stretch>
        </p:blipFill>
        <p:spPr>
          <a:xfrm>
            <a:off x="3787776" y="981075"/>
            <a:ext cx="4608513" cy="4884738"/>
          </a:xfrm>
        </p:spPr>
      </p:pic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3231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27650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24612" r="51976" b="53220"/>
          <a:stretch>
            <a:fillRect/>
          </a:stretch>
        </p:blipFill>
        <p:spPr>
          <a:xfrm>
            <a:off x="1919288" y="1412875"/>
            <a:ext cx="7777162" cy="4044950"/>
          </a:xfrm>
        </p:spPr>
      </p:pic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7995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Useful resources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341437"/>
            <a:ext cx="8839200" cy="496942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Best approach to predict novel and alternative splicing events from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http://www.biostars.org/p/68966/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http://www.biostars.org/p/62728/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Alternative splicing detection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http://www.biostars.org/p/65617/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http://www.biostars.org/p/11695/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Identifying genes that express different isoforms in cancer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normal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http://www.biostars.org/p/50365/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Cufflinks /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Cuffdiff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Output - How are tests different?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http://www.biostars.org/p/13525/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Visualization of alternative splicing events using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http://www.biostars.org/p/8979/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17757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287</Words>
  <Application>Microsoft Macintosh PowerPoint</Application>
  <PresentationFormat>Widescreen</PresentationFormat>
  <Paragraphs>39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PowerPoint Presentation</vt:lpstr>
      <vt:lpstr>PowerPoint Presentation</vt:lpstr>
      <vt:lpstr>Review of gene expression</vt:lpstr>
      <vt:lpstr>Types of alternative expression - part 1</vt:lpstr>
      <vt:lpstr>Types of alternative expression – part 2</vt:lpstr>
      <vt:lpstr>Methods to study splicing by RNA-seq</vt:lpstr>
      <vt:lpstr>Methods to study splicing by RNA-seq</vt:lpstr>
      <vt:lpstr>Useful resources and discussion</vt:lpstr>
      <vt:lpstr>Sequencing methods for studying alternative isoforms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28</cp:revision>
  <cp:lastPrinted>2019-03-13T02:44:56Z</cp:lastPrinted>
  <dcterms:created xsi:type="dcterms:W3CDTF">2019-02-25T20:09:25Z</dcterms:created>
  <dcterms:modified xsi:type="dcterms:W3CDTF">2024-06-16T21:36:41Z</dcterms:modified>
</cp:coreProperties>
</file>