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515" r:id="rId2"/>
    <p:sldId id="540" r:id="rId3"/>
    <p:sldId id="541" r:id="rId4"/>
    <p:sldId id="542" r:id="rId5"/>
    <p:sldId id="543" r:id="rId6"/>
    <p:sldId id="546" r:id="rId7"/>
    <p:sldId id="547" r:id="rId8"/>
    <p:sldId id="548" r:id="rId9"/>
    <p:sldId id="549" r:id="rId10"/>
    <p:sldId id="550" r:id="rId11"/>
    <p:sldId id="551" r:id="rId12"/>
    <p:sldId id="552" r:id="rId13"/>
    <p:sldId id="553" r:id="rId14"/>
    <p:sldId id="554" r:id="rId15"/>
    <p:sldId id="555" r:id="rId16"/>
    <p:sldId id="556" r:id="rId17"/>
    <p:sldId id="564" r:id="rId18"/>
    <p:sldId id="561" r:id="rId19"/>
    <p:sldId id="562" r:id="rId20"/>
    <p:sldId id="563" r:id="rId21"/>
    <p:sldId id="565" r:id="rId22"/>
    <p:sldId id="260" r:id="rId23"/>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4"/>
    <p:restoredTop sz="66190" autoAdjust="0"/>
  </p:normalViewPr>
  <p:slideViewPr>
    <p:cSldViewPr>
      <p:cViewPr varScale="1">
        <p:scale>
          <a:sx n="82" d="100"/>
          <a:sy n="82" d="100"/>
        </p:scale>
        <p:origin x="1192" y="17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11/15/24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11/15/24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136198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15</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a:t>Support for </a:t>
            </a:r>
            <a:r>
              <a:rPr lang="en-US" dirty="0"/>
              <a:t>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17</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140143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6</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38518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a:extLst>
              <a:ext uri="{FF2B5EF4-FFF2-40B4-BE49-F238E27FC236}">
                <a16:creationId xmlns:a16="http://schemas.microsoft.com/office/drawing/2014/main" id="{AA72D6B5-6E5B-FC58-575D-137BF1209478}"/>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1 </a:t>
            </a:r>
          </a:p>
        </p:txBody>
      </p:sp>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10547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11" r:id="rId6"/>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rnabio.org/module-09-appendix/0009/12/01/StrandSetting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txBox="1">
            <a:spLocks/>
          </p:cNvSpPr>
          <p:nvPr/>
        </p:nvSpPr>
        <p:spPr bwMode="auto">
          <a:xfrm>
            <a:off x="6096000" y="177977"/>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Module 1:</a:t>
            </a:r>
          </a:p>
          <a:p>
            <a:pPr algn="r" eaLnBrk="1" hangingPunct="1"/>
            <a:r>
              <a:rPr lang="en-US" sz="2000" b="1">
                <a:solidFill>
                  <a:schemeClr val="bg1"/>
                </a:solidFill>
                <a:latin typeface="Calibri" charset="0"/>
                <a:cs typeface="Segoe UI" charset="0"/>
              </a:rPr>
              <a:t>FASTA/FASTQ/GTF</a:t>
            </a:r>
            <a:endParaRPr lang="en-US" sz="1800" b="1" dirty="0">
              <a:solidFill>
                <a:schemeClr val="bg1"/>
              </a:solidFill>
              <a:latin typeface="Calibri" charset="0"/>
              <a:cs typeface="Segoe UI" charset="0"/>
            </a:endParaRPr>
          </a:p>
        </p:txBody>
      </p:sp>
      <p:sp>
        <p:nvSpPr>
          <p:cNvPr id="9" name="Rectangle 8">
            <a:extLst>
              <a:ext uri="{FF2B5EF4-FFF2-40B4-BE49-F238E27FC236}">
                <a16:creationId xmlns:a16="http://schemas.microsoft.com/office/drawing/2014/main" id="{344D7320-B7A8-EA4A-8CFC-7C9CDFF4852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0" name="Picture 9">
            <a:extLst>
              <a:ext uri="{FF2B5EF4-FFF2-40B4-BE49-F238E27FC236}">
                <a16:creationId xmlns:a16="http://schemas.microsoft.com/office/drawing/2014/main" id="{1D265451-D7FA-324E-8A73-79956D9943F9}"/>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1" name="Picture 1" descr="RNA-Seq-alignment.png">
            <a:extLst>
              <a:ext uri="{FF2B5EF4-FFF2-40B4-BE49-F238E27FC236}">
                <a16:creationId xmlns:a16="http://schemas.microsoft.com/office/drawing/2014/main" id="{C4CC95B9-7822-9D44-9479-A12E3FCDDE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5E29E9BF-E919-5E47-8D48-7A8519760B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17BFB325-C36D-C643-9293-35DEC0D050E8}"/>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a:ln w="1270">
                  <a:solidFill>
                    <a:schemeClr val="tx1">
                      <a:alpha val="38000"/>
                    </a:schemeClr>
                  </a:solidFill>
                </a:ln>
                <a:latin typeface="Calibri"/>
                <a:cs typeface="Calibri"/>
              </a:rPr>
              <a:t>November 10-23, 2024</a:t>
            </a:r>
            <a:endParaRPr lang="en-US" sz="16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153028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69269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1772816"/>
            <a:ext cx="4143053" cy="2361921"/>
          </a:xfrm>
          <a:prstGeom prst="rect">
            <a:avLst/>
          </a:prstGeom>
        </p:spPr>
      </p:pic>
      <p:sp>
        <p:nvSpPr>
          <p:cNvPr id="2" name="TextBox 1">
            <a:extLst>
              <a:ext uri="{FF2B5EF4-FFF2-40B4-BE49-F238E27FC236}">
                <a16:creationId xmlns:a16="http://schemas.microsoft.com/office/drawing/2014/main" id="{F2E1A5FE-BA94-47BF-CA7B-F99BF463AE51}"/>
              </a:ext>
            </a:extLst>
          </p:cNvPr>
          <p:cNvSpPr txBox="1"/>
          <p:nvPr/>
        </p:nvSpPr>
        <p:spPr>
          <a:xfrm>
            <a:off x="1280518" y="5301208"/>
            <a:ext cx="9207970" cy="830997"/>
          </a:xfrm>
          <a:prstGeom prst="rect">
            <a:avLst/>
          </a:prstGeom>
          <a:noFill/>
        </p:spPr>
        <p:txBody>
          <a:bodyPr wrap="none" rtlCol="0">
            <a:spAutoFit/>
          </a:bodyPr>
          <a:lstStyle/>
          <a:p>
            <a:pPr algn="ctr"/>
            <a:r>
              <a:rPr lang="en-US" dirty="0">
                <a:hlinkClick r:id="rId4"/>
              </a:rPr>
              <a:t>https://rnabio.org/module-09-appendix/0009/12/01/StrandSettings/</a:t>
            </a:r>
            <a:endParaRPr lang="en-US" dirty="0"/>
          </a:p>
          <a:p>
            <a:pPr algn="ctr"/>
            <a:r>
              <a:rPr lang="en-US" dirty="0"/>
              <a:t>(detailed discussion and cheat sheet)</a:t>
            </a:r>
          </a:p>
        </p:txBody>
      </p:sp>
    </p:spTree>
    <p:extLst>
      <p:ext uri="{BB962C8B-B14F-4D97-AF65-F5344CB8AC3E}">
        <p14:creationId xmlns:p14="http://schemas.microsoft.com/office/powerpoint/2010/main" val="9462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
        <p:nvSpPr>
          <p:cNvPr id="4" name="5-Point Star 3">
            <a:extLst>
              <a:ext uri="{FF2B5EF4-FFF2-40B4-BE49-F238E27FC236}">
                <a16:creationId xmlns:a16="http://schemas.microsoft.com/office/drawing/2014/main" id="{9EB312FB-7AF1-F8BF-8801-65842537E0F6}"/>
              </a:ext>
            </a:extLst>
          </p:cNvPr>
          <p:cNvSpPr/>
          <p:nvPr/>
        </p:nvSpPr>
        <p:spPr>
          <a:xfrm>
            <a:off x="3820620" y="4945481"/>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407368" y="116632"/>
            <a:ext cx="11449272"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/Ballgown 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480066"/>
            <a:ext cx="10297144" cy="4685238"/>
          </a:xfrm>
          <a:prstGeom prst="rect">
            <a:avLst/>
          </a:prstGeom>
        </p:spPr>
      </p:pic>
    </p:spTree>
    <p:extLst>
      <p:ext uri="{BB962C8B-B14F-4D97-AF65-F5344CB8AC3E}">
        <p14:creationId xmlns:p14="http://schemas.microsoft.com/office/powerpoint/2010/main" val="70078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BF800-0095-A545-5D16-D749AB134687}"/>
            </a:ext>
          </a:extLst>
        </p:cNvPr>
        <p:cNvGrpSpPr/>
        <p:nvPr/>
      </p:nvGrpSpPr>
      <p:grpSpPr>
        <a:xfrm>
          <a:off x="0" y="0"/>
          <a:ext cx="0" cy="0"/>
          <a:chOff x="0" y="0"/>
          <a:chExt cx="0" cy="0"/>
        </a:xfrm>
      </p:grpSpPr>
      <p:pic>
        <p:nvPicPr>
          <p:cNvPr id="2" name="Picture 1" descr="A diagram of a computer program&#10;&#10;Description automatically generated">
            <a:extLst>
              <a:ext uri="{FF2B5EF4-FFF2-40B4-BE49-F238E27FC236}">
                <a16:creationId xmlns:a16="http://schemas.microsoft.com/office/drawing/2014/main" id="{68C9B2CF-8435-BEDD-35A7-F3B5EBE6B72E}"/>
              </a:ext>
            </a:extLst>
          </p:cNvPr>
          <p:cNvPicPr>
            <a:picLocks noChangeAspect="1"/>
          </p:cNvPicPr>
          <p:nvPr/>
        </p:nvPicPr>
        <p:blipFill rotWithShape="1">
          <a:blip r:embed="rId2"/>
          <a:srcRect b="7674"/>
          <a:stretch/>
        </p:blipFill>
        <p:spPr>
          <a:xfrm>
            <a:off x="483548" y="1212092"/>
            <a:ext cx="11156782" cy="4902105"/>
          </a:xfrm>
          <a:prstGeom prst="rect">
            <a:avLst/>
          </a:prstGeom>
        </p:spPr>
      </p:pic>
      <p:sp>
        <p:nvSpPr>
          <p:cNvPr id="5" name="Title 4">
            <a:extLst>
              <a:ext uri="{FF2B5EF4-FFF2-40B4-BE49-F238E27FC236}">
                <a16:creationId xmlns:a16="http://schemas.microsoft.com/office/drawing/2014/main" id="{40D65A43-04A3-9A5B-62DF-BB8F41B0567A}"/>
              </a:ext>
            </a:extLst>
          </p:cNvPr>
          <p:cNvSpPr>
            <a:spLocks noGrp="1"/>
          </p:cNvSpPr>
          <p:nvPr>
            <p:ph type="title"/>
          </p:nvPr>
        </p:nvSpPr>
        <p:spPr>
          <a:xfrm>
            <a:off x="407368" y="116632"/>
            <a:ext cx="11449272"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htseq</a:t>
            </a:r>
            <a:r>
              <a:rPr lang="en-US" dirty="0">
                <a:latin typeface="Calibri" charset="0"/>
                <a:ea typeface="ＭＳ Ｐゴシック" charset="0"/>
              </a:rPr>
              <a:t>-count/</a:t>
            </a:r>
            <a:r>
              <a:rPr lang="en-US" dirty="0" err="1">
                <a:latin typeface="Calibri" charset="0"/>
                <a:ea typeface="ＭＳ Ｐゴシック" charset="0"/>
              </a:rPr>
              <a:t>edgeR</a:t>
            </a:r>
            <a:r>
              <a:rPr lang="en-US" dirty="0">
                <a:latin typeface="Calibri" charset="0"/>
                <a:ea typeface="ＭＳ Ｐゴシック" charset="0"/>
              </a:rPr>
              <a:t>/DEseq2 Pipeline</a:t>
            </a:r>
          </a:p>
        </p:txBody>
      </p:sp>
    </p:spTree>
    <p:extLst>
      <p:ext uri="{BB962C8B-B14F-4D97-AF65-F5344CB8AC3E}">
        <p14:creationId xmlns:p14="http://schemas.microsoft.com/office/powerpoint/2010/main" val="3923657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2152650" y="1131097"/>
            <a:ext cx="7886700" cy="2589835"/>
          </a:xfrm>
          <a:prstGeom prst="rect">
            <a:avLst/>
          </a:prstGeom>
          <a:noFill/>
          <a:ln>
            <a:noFill/>
          </a:ln>
        </p:spPr>
        <p:txBody>
          <a:bodyPr spcFirstLastPara="1" wrap="square" lIns="91425" tIns="45700" rIns="91425" bIns="45700" anchor="ctr" anchorCtr="0">
            <a:normAutofit/>
          </a:bodyPr>
          <a:lstStyle/>
          <a:p>
            <a:pPr algn="ctr">
              <a:buSzPts val="3300"/>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EF70C3FC-5789-BFFF-7525-4B592CA436F1}"/>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4" name="Google Shape;160;g24c7d206a1c_1_72">
            <a:extLst>
              <a:ext uri="{FF2B5EF4-FFF2-40B4-BE49-F238E27FC236}">
                <a16:creationId xmlns:a16="http://schemas.microsoft.com/office/drawing/2014/main" id="{5AF5FA04-96F9-66E9-9DB2-7D04F325F6E3}"/>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5" name="Google Shape;161;g24c7d206a1c_1_72">
            <a:extLst>
              <a:ext uri="{FF2B5EF4-FFF2-40B4-BE49-F238E27FC236}">
                <a16:creationId xmlns:a16="http://schemas.microsoft.com/office/drawing/2014/main" id="{BC83246F-5A07-900A-5239-59A96A9B3804}"/>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6" name="Google Shape;162;g24c7d206a1c_1_72">
            <a:extLst>
              <a:ext uri="{FF2B5EF4-FFF2-40B4-BE49-F238E27FC236}">
                <a16:creationId xmlns:a16="http://schemas.microsoft.com/office/drawing/2014/main" id="{248CD98D-0E3D-D7EA-F555-54215B706BBC}"/>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7" name="Google Shape;163;g24c7d206a1c_1_72" descr="A picture containing graphical user interface&#10;&#10;Description automatically generated">
            <a:extLst>
              <a:ext uri="{FF2B5EF4-FFF2-40B4-BE49-F238E27FC236}">
                <a16:creationId xmlns:a16="http://schemas.microsoft.com/office/drawing/2014/main" id="{E18DD981-F5FF-6EB4-5EAA-E81744B45847}"/>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8" name="Google Shape;164;g24c7d206a1c_1_72">
            <a:extLst>
              <a:ext uri="{FF2B5EF4-FFF2-40B4-BE49-F238E27FC236}">
                <a16:creationId xmlns:a16="http://schemas.microsoft.com/office/drawing/2014/main" id="{A31C32B3-1C56-6360-9FDB-B2E0CD776701}"/>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12519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RNA-seq analysis workflows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10159</TotalTime>
  <Words>2931</Words>
  <Application>Microsoft Macintosh PowerPoint</Application>
  <PresentationFormat>Widescreen</PresentationFormat>
  <Paragraphs>148</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Segoe UI</vt:lpstr>
      <vt:lpstr>Verdana</vt:lpstr>
      <vt:lpstr>Office Theme</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HISAT2/htseq-count/edgeR/DEseq2 Pipeline</vt:lpstr>
      <vt:lpstr>We are on a Coffee Break &amp; Networking Session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718</cp:revision>
  <dcterms:created xsi:type="dcterms:W3CDTF">2011-11-14T19:50:16Z</dcterms:created>
  <dcterms:modified xsi:type="dcterms:W3CDTF">2024-11-15T13:03:39Z</dcterms:modified>
</cp:coreProperties>
</file>