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JUqhzRCG90pmUVeTJ3qvI+i8a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80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 rot="5400000">
            <a:off x="7133430" y="1956595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5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3"/>
          </p:nvPr>
        </p:nvSpPr>
        <p:spPr>
          <a:xfrm>
            <a:off x="6172202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4"/>
          </p:nvPr>
        </p:nvSpPr>
        <p:spPr>
          <a:xfrm>
            <a:off x="617220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>
            <a:spLocks noGrp="1"/>
          </p:cNvSpPr>
          <p:nvPr>
            <p:ph type="pic" idx="2"/>
          </p:nvPr>
        </p:nvSpPr>
        <p:spPr>
          <a:xfrm>
            <a:off x="5183188" y="987429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9448800" y="606584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onsolas"/>
              <a:buNone/>
              <a:defRPr sz="33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/>
          <p:nvPr/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t>‹#›</a:t>
            </a:fld>
            <a:endParaRPr sz="900" b="0" i="0" u="none" strike="noStrike" cap="none">
              <a:solidFill>
                <a:srgbClr val="89898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13;p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6"/>
          <p:cNvSpPr txBox="1"/>
          <p:nvPr/>
        </p:nvSpPr>
        <p:spPr>
          <a:xfrm>
            <a:off x="9326882" y="6400800"/>
            <a:ext cx="26746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bio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informatics</a:t>
            </a:r>
            <a:r>
              <a:rPr lang="en-US"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.ca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0936" y="857250"/>
            <a:ext cx="4888871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>
            <a:spLocks noGrp="1"/>
          </p:cNvSpPr>
          <p:nvPr>
            <p:ph type="ctrTitle"/>
          </p:nvPr>
        </p:nvSpPr>
        <p:spPr>
          <a:xfrm>
            <a:off x="3661719" y="104555"/>
            <a:ext cx="6858000" cy="1341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>
              <a:buClr>
                <a:schemeClr val="lt1"/>
              </a:buClr>
            </a:pPr>
            <a:r>
              <a:rPr lang="en-US">
                <a:solidFill>
                  <a:schemeClr val="lt1"/>
                </a:solidFill>
              </a:rPr>
              <a:t>Module Title</a:t>
            </a:r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subTitle" idx="1"/>
          </p:nvPr>
        </p:nvSpPr>
        <p:spPr>
          <a:xfrm>
            <a:off x="3562868" y="1487443"/>
            <a:ext cx="7105135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r">
              <a:spcBef>
                <a:spcPts val="0"/>
              </a:spcBef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Instructor name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CA" dirty="0">
                <a:solidFill>
                  <a:schemeClr val="lt1"/>
                </a:solidFill>
              </a:rPr>
              <a:t>RNA-seq Analysis</a:t>
            </a:r>
            <a:endParaRPr dirty="0"/>
          </a:p>
          <a:p>
            <a:pPr marL="0" indent="0" algn="r">
              <a:buClr>
                <a:schemeClr val="lt1"/>
              </a:buClr>
            </a:pPr>
            <a:r>
              <a:rPr lang="en-US" dirty="0">
                <a:solidFill>
                  <a:schemeClr val="lt1"/>
                </a:solidFill>
              </a:rPr>
              <a:t>July 17-19, 2023</a:t>
            </a:r>
            <a:endParaRPr dirty="0"/>
          </a:p>
        </p:txBody>
      </p:sp>
      <p:sp>
        <p:nvSpPr>
          <p:cNvPr id="82" name="Google Shape;82;p3"/>
          <p:cNvSpPr txBox="1"/>
          <p:nvPr/>
        </p:nvSpPr>
        <p:spPr>
          <a:xfrm>
            <a:off x="7220468" y="3207667"/>
            <a:ext cx="2729077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Instructor affiliation logos</a:t>
            </a:r>
            <a:endParaRPr/>
          </a:p>
        </p:txBody>
      </p:sp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68760FBE-8E80-A23B-DE7E-2E74C3E52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76" y="2930235"/>
            <a:ext cx="2868228" cy="28718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2152650" y="365129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3300"/>
            </a:pPr>
            <a:r>
              <a:rPr lang="en-US"/>
              <a:t>Learning Objectives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2152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indent="-171450">
              <a:spcBef>
                <a:spcPts val="0"/>
              </a:spcBef>
              <a:buSzPts val="2100"/>
            </a:pPr>
            <a:r>
              <a:rPr lang="en-US"/>
              <a:t>By the end of this lecture, you will:</a:t>
            </a:r>
            <a:endParaRPr/>
          </a:p>
          <a:p>
            <a:pPr marL="514350" lvl="1" indent="-171450"/>
            <a:r>
              <a:rPr lang="en-US"/>
              <a:t>Understand…</a:t>
            </a:r>
            <a:endParaRPr/>
          </a:p>
          <a:p>
            <a:pPr marL="514350" lvl="1" indent="-171450"/>
            <a:r>
              <a:rPr lang="en-US"/>
              <a:t>Be able to define…</a:t>
            </a:r>
            <a:endParaRPr/>
          </a:p>
          <a:p>
            <a:pPr marL="514350" lvl="1" indent="-171450"/>
            <a:r>
              <a:rPr lang="en-US"/>
              <a:t>Know…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283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851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1573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670" y="4529349"/>
            <a:ext cx="1143000" cy="685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60</Words>
  <Application>Microsoft Macintosh PowerPoint</Application>
  <PresentationFormat>Widescreen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Quattrocento Sans</vt:lpstr>
      <vt:lpstr>Calibri</vt:lpstr>
      <vt:lpstr>Verdana</vt:lpstr>
      <vt:lpstr>Consolas</vt:lpstr>
      <vt:lpstr>Office Theme</vt:lpstr>
      <vt:lpstr>PowerPoint Presentation</vt:lpstr>
      <vt:lpstr>PowerPoint Presentation</vt:lpstr>
      <vt:lpstr>Module Title</vt:lpstr>
      <vt:lpstr>Learning Objectives</vt:lpstr>
      <vt:lpstr>We are on a Coffee Break &amp; Networking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Meyer</dc:creator>
  <cp:lastModifiedBy>Michelle Brazas</cp:lastModifiedBy>
  <cp:revision>5</cp:revision>
  <cp:lastPrinted>2022-12-15T21:01:24Z</cp:lastPrinted>
  <dcterms:created xsi:type="dcterms:W3CDTF">2018-10-31T15:25:31Z</dcterms:created>
  <dcterms:modified xsi:type="dcterms:W3CDTF">2022-12-19T19:45:26Z</dcterms:modified>
</cp:coreProperties>
</file>