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5"/>
  </p:notesMasterIdLst>
  <p:sldIdLst>
    <p:sldId id="517" r:id="rId2"/>
    <p:sldId id="518" r:id="rId3"/>
    <p:sldId id="519" r:id="rId4"/>
    <p:sldId id="525" r:id="rId5"/>
    <p:sldId id="526" r:id="rId6"/>
    <p:sldId id="527" r:id="rId7"/>
    <p:sldId id="520" r:id="rId8"/>
    <p:sldId id="521" r:id="rId9"/>
    <p:sldId id="522" r:id="rId10"/>
    <p:sldId id="528" r:id="rId11"/>
    <p:sldId id="529" r:id="rId12"/>
    <p:sldId id="530" r:id="rId13"/>
    <p:sldId id="524" r:id="rId14"/>
    <p:sldId id="536" r:id="rId15"/>
    <p:sldId id="537" r:id="rId16"/>
    <p:sldId id="538" r:id="rId17"/>
    <p:sldId id="539" r:id="rId18"/>
    <p:sldId id="540" r:id="rId19"/>
    <p:sldId id="531" r:id="rId20"/>
    <p:sldId id="532" r:id="rId21"/>
    <p:sldId id="533" r:id="rId22"/>
    <p:sldId id="535"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p:restoredTop sz="96327"/>
  </p:normalViewPr>
  <p:slideViewPr>
    <p:cSldViewPr snapToGrid="0" snapToObjects="1">
      <p:cViewPr varScale="1">
        <p:scale>
          <a:sx n="122" d="100"/>
          <a:sy n="122" d="100"/>
        </p:scale>
        <p:origin x="7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a:extLst>
              <a:ext uri="{FF2B5EF4-FFF2-40B4-BE49-F238E27FC236}">
                <a16:creationId xmlns:a16="http://schemas.microsoft.com/office/drawing/2014/main" id="{3E245822-ADFF-4540-9BD4-E4A28AC5438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01DCA378-C29B-3738-04D8-13D153CED6A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323834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CBDB91A-9B26-824C-84F1-38A40AE60A56}" vid="{D4184701-6EB9-C840-884B-4BABDB359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2</TotalTime>
  <Words>2007</Words>
  <Application>Microsoft Macintosh PowerPoint</Application>
  <PresentationFormat>Widescreen</PresentationFormat>
  <Paragraphs>208</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1</cp:revision>
  <dcterms:created xsi:type="dcterms:W3CDTF">2023-11-05T23:49:23Z</dcterms:created>
  <dcterms:modified xsi:type="dcterms:W3CDTF">2023-11-05T23:51:41Z</dcterms:modified>
</cp:coreProperties>
</file>