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7" r:id="rId2"/>
    <p:sldId id="314" r:id="rId3"/>
    <p:sldId id="262" r:id="rId4"/>
    <p:sldId id="316" r:id="rId5"/>
    <p:sldId id="313" r:id="rId6"/>
    <p:sldId id="317" r:id="rId7"/>
    <p:sldId id="318" r:id="rId8"/>
    <p:sldId id="31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5979625" y="194602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1:</a:t>
            </a:r>
          </a:p>
          <a:p>
            <a:pPr algn="r" eaLnBrk="1" hangingPunct="1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DFE2EC-773F-AC20-CBE5-E5866D378817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6156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141871" y="2646215"/>
            <a:ext cx="603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478378" y="3034982"/>
            <a:ext cx="59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9870448" y="4498045"/>
            <a:ext cx="31554" cy="7857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608181" y="5283761"/>
            <a:ext cx="587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590263" y="5283761"/>
            <a:ext cx="51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3111152" y="4506025"/>
            <a:ext cx="32502" cy="777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5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140175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2019192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137055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67869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5076732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776829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827773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602839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74349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80141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82816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2932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4844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58027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46820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250793" y="3408521"/>
            <a:ext cx="695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3061106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629637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939668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553889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17578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09804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876056" y="3015861"/>
            <a:ext cx="6916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CBDB91A-9B26-824C-84F1-38A40AE60A56}" vid="{D4184701-6EB9-C840-884B-4BABDB359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</TotalTime>
  <Words>783</Words>
  <Application>Microsoft Macintosh PowerPoint</Application>
  <PresentationFormat>Widescreen</PresentationFormat>
  <Paragraphs>141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Courier</vt:lpstr>
      <vt:lpstr>Segoe UI</vt:lpstr>
      <vt:lpstr>1_Office Theme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2023-11-06T00:02:42Z</dcterms:created>
  <dcterms:modified xsi:type="dcterms:W3CDTF">2023-11-06T00:04:35Z</dcterms:modified>
</cp:coreProperties>
</file>