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7" r:id="rId2"/>
    <p:sldId id="528" r:id="rId3"/>
    <p:sldId id="529" r:id="rId4"/>
    <p:sldId id="533" r:id="rId5"/>
    <p:sldId id="530" r:id="rId6"/>
    <p:sldId id="531" r:id="rId7"/>
    <p:sldId id="53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26326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07689-97C6-6459-03C0-BC54B73AE8CC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</TotalTime>
  <Words>553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2023-11-06T01:11:44Z</dcterms:created>
  <dcterms:modified xsi:type="dcterms:W3CDTF">2023-11-06T01:12:50Z</dcterms:modified>
</cp:coreProperties>
</file>