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515" r:id="rId2"/>
    <p:sldId id="516" r:id="rId3"/>
    <p:sldId id="517" r:id="rId4"/>
    <p:sldId id="525" r:id="rId5"/>
    <p:sldId id="526" r:id="rId6"/>
    <p:sldId id="518" r:id="rId7"/>
    <p:sldId id="520" r:id="rId8"/>
    <p:sldId id="521" r:id="rId9"/>
    <p:sldId id="522" r:id="rId10"/>
    <p:sldId id="527" r:id="rId11"/>
    <p:sldId id="528" r:id="rId12"/>
    <p:sldId id="529" r:id="rId13"/>
    <p:sldId id="524" r:id="rId14"/>
    <p:sldId id="536" r:id="rId15"/>
    <p:sldId id="537" r:id="rId16"/>
    <p:sldId id="538" r:id="rId17"/>
    <p:sldId id="539" r:id="rId18"/>
    <p:sldId id="530" r:id="rId19"/>
    <p:sldId id="531" r:id="rId20"/>
    <p:sldId id="532" r:id="rId21"/>
    <p:sldId id="533" r:id="rId22"/>
    <p:sldId id="535"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8"/>
    <p:restoredTop sz="84568"/>
  </p:normalViewPr>
  <p:slideViewPr>
    <p:cSldViewPr snapToGrid="0" snapToObjects="1">
      <p:cViewPr varScale="1">
        <p:scale>
          <a:sx n="89" d="100"/>
          <a:sy n="89"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12</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20</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300058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qanswers.com/forums/showthread.php?t=1806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2.xml"/><Relationship Id="rId4" Type="http://schemas.openxmlformats.org/officeDocument/2006/relationships/hyperlink" Target="http://www.biostars.org/p/6888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John Chamberlin, </a:t>
            </a:r>
            <a:r>
              <a:rPr lang="en-US" sz="1800" dirty="0" err="1">
                <a:latin typeface="Calibri"/>
                <a:cs typeface="Calibri"/>
              </a:rPr>
              <a:t>Kelsy</a:t>
            </a:r>
            <a:r>
              <a:rPr lang="en-US" sz="1800" dirty="0">
                <a:latin typeface="Calibri"/>
                <a:cs typeface="Calibri"/>
              </a:rPr>
              <a:t> Cotto, Felicia Gomez, Obi Griffith, Malachi Griffith, </a:t>
            </a:r>
          </a:p>
          <a:p>
            <a:pPr>
              <a:defRPr/>
            </a:pPr>
            <a:r>
              <a:rPr lang="en-US" sz="1800" dirty="0">
                <a:latin typeface="Calibri"/>
                <a:cs typeface="Calibri"/>
              </a:rPr>
              <a:t>Simone Longo, Allegra Petti, Aaron Quinlan, Megan </a:t>
            </a:r>
            <a:r>
              <a:rPr lang="en-US" sz="1800" dirty="0" err="1">
                <a:latin typeface="Calibri"/>
                <a:cs typeface="Calibri"/>
              </a:rPr>
              <a:t>Richters</a:t>
            </a:r>
            <a:r>
              <a:rPr lang="en-US" sz="1800" dirty="0">
                <a:latin typeface="Calibri"/>
                <a:cs typeface="Calibri"/>
              </a:rPr>
              <a:t>, Huiming Xia</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16-20, 2020</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1800" dirty="0">
                <a:latin typeface="Calibri" charset="0"/>
                <a:ea typeface="ＭＳ Ｐゴシック" charset="0"/>
              </a:rPr>
              <a:t>For RNA-</a:t>
            </a:r>
            <a:r>
              <a:rPr lang="en-US" sz="1800" dirty="0" err="1">
                <a:latin typeface="Calibri" charset="0"/>
                <a:ea typeface="ＭＳ Ｐゴシック" charset="0"/>
              </a:rPr>
              <a:t>seq</a:t>
            </a:r>
            <a:r>
              <a:rPr lang="en-US" sz="1800" dirty="0">
                <a:latin typeface="Calibri" charset="0"/>
                <a:ea typeface="ＭＳ Ｐゴシック" charset="0"/>
              </a:rPr>
              <a:t> data we still rarely have sufficient sample size and clinical details but this is changing</a:t>
            </a:r>
          </a:p>
          <a:p>
            <a:pPr lvl="2">
              <a:lnSpc>
                <a:spcPct val="110000"/>
              </a:lnSpc>
            </a:pPr>
            <a:r>
              <a:rPr lang="en-US" sz="1800" dirty="0">
                <a:latin typeface="Calibri" charset="0"/>
                <a:ea typeface="ＭＳ Ｐゴシック" charset="0"/>
              </a:rPr>
              <a:t>Weka is a good learning tool</a:t>
            </a:r>
          </a:p>
          <a:p>
            <a:pPr lvl="2">
              <a:lnSpc>
                <a:spcPct val="110000"/>
              </a:lnSpc>
            </a:pPr>
            <a:r>
              <a:rPr lang="en-US" sz="1800" dirty="0" err="1">
                <a:latin typeface="Calibri" charset="0"/>
                <a:ea typeface="ＭＳ Ｐゴシック" charset="0"/>
              </a:rPr>
              <a:t>RandomForests</a:t>
            </a:r>
            <a:r>
              <a:rPr lang="en-US" sz="1800" dirty="0">
                <a:latin typeface="Calibri" charset="0"/>
                <a:ea typeface="ＭＳ Ｐゴシック" charset="0"/>
              </a:rPr>
              <a:t> R package (</a:t>
            </a:r>
            <a:r>
              <a:rPr lang="en-US" sz="1800" dirty="0" err="1">
                <a:latin typeface="Calibri" charset="0"/>
                <a:ea typeface="ＭＳ Ｐゴシック" charset="0"/>
              </a:rPr>
              <a:t>biostar</a:t>
            </a:r>
            <a:r>
              <a:rPr lang="en-US" sz="1800" dirty="0">
                <a:latin typeface="Calibri" charset="0"/>
                <a:ea typeface="ＭＳ Ｐゴシック" charset="0"/>
              </a:rPr>
              <a:t> tutorial being developed)</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9129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1244</Words>
  <Application>Microsoft Macintosh PowerPoint</Application>
  <PresentationFormat>Widescreen</PresentationFormat>
  <Paragraphs>208</Paragraphs>
  <Slides>23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We are on a Coffee Break &amp; Networking Session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Obi</cp:lastModifiedBy>
  <cp:revision>30</cp:revision>
  <cp:lastPrinted>2020-11-17T20:36:45Z</cp:lastPrinted>
  <dcterms:created xsi:type="dcterms:W3CDTF">2019-02-25T20:09:25Z</dcterms:created>
  <dcterms:modified xsi:type="dcterms:W3CDTF">2020-11-17T20:39:40Z</dcterms:modified>
</cp:coreProperties>
</file>