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84288"/>
  </p:normalViewPr>
  <p:slideViewPr>
    <p:cSldViewPr snapToGrid="0" snapToObjects="1">
      <p:cViewPr varScale="1">
        <p:scale>
          <a:sx n="109" d="100"/>
          <a:sy n="109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BFB325-C36D-C643-9293-35DEC0D050E8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2529</TotalTime>
  <Words>788</Words>
  <Application>Microsoft Macintosh PowerPoint</Application>
  <PresentationFormat>Widescreen</PresentationFormat>
  <Paragraphs>141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Consolas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42</cp:revision>
  <dcterms:created xsi:type="dcterms:W3CDTF">2019-02-25T20:09:25Z</dcterms:created>
  <dcterms:modified xsi:type="dcterms:W3CDTF">2020-11-17T14:33:36Z</dcterms:modified>
</cp:coreProperties>
</file>