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515" r:id="rId2"/>
    <p:sldId id="260" r:id="rId3"/>
    <p:sldId id="264" r:id="rId4"/>
    <p:sldId id="263" r:id="rId5"/>
    <p:sldId id="261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indexing even changes between versions of aligners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3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8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78956A2E-8727-3E46-AC8F-ADA5F13180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929A3A50-ED0B-A542-97A7-041FA09A7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0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A25A4-B748-4941-8ACF-47B54E1976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93C49-5997-CC42-A47E-489836C7EB1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C1AB21-1A92-4A41-BF1C-F1821CF84975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1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E71554-8535-A545-B5A6-F10794F59B1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3A2B20-1DF6-5247-B7E5-03128A3C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5E443BD9-A797-C14B-8447-A77CC9839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A24BA3-78BE-6A4E-A3BD-C2AA60137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D345333-C2AC-A94B-894A-508ACE06B526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John Chamberlin, </a:t>
            </a: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Simone Longo, Allegra Petti, Aaron Quinlan,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</p:spTree>
    <p:extLst>
      <p:ext uri="{BB962C8B-B14F-4D97-AF65-F5344CB8AC3E}">
        <p14:creationId xmlns:p14="http://schemas.microsoft.com/office/powerpoint/2010/main" val="348731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6477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02366"/>
            <a:ext cx="10844134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in bioinformatics/CS enables rapid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13882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24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2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225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read aligners use some kind of indexing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indices must be “built” once for a reference genome, but can then be used every time the aligner is run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aligners use different indexing schemes that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64531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15032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372</Words>
  <Application>Microsoft Macintosh PowerPoint</Application>
  <PresentationFormat>Widescreen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Segoe UI</vt:lpstr>
      <vt:lpstr>Arial</vt:lpstr>
      <vt:lpstr>Calibri</vt:lpstr>
      <vt:lpstr>Consolas</vt:lpstr>
      <vt:lpstr>Courier</vt:lpstr>
      <vt:lpstr>Verdana</vt:lpstr>
      <vt:lpstr>1_Office Theme</vt:lpstr>
      <vt:lpstr>PowerPoint Presentation</vt:lpstr>
      <vt:lpstr>“Index” has many different meanings</vt:lpstr>
      <vt:lpstr>Indexing in bioinformatics/CS enables rapid access</vt:lpstr>
      <vt:lpstr>What’s inside a fasta’s index file? (.fai)</vt:lpstr>
      <vt:lpstr>Example index applications and associated files</vt:lpstr>
      <vt:lpstr>Indexing is also essential for 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30</cp:revision>
  <dcterms:created xsi:type="dcterms:W3CDTF">2019-02-25T20:09:25Z</dcterms:created>
  <dcterms:modified xsi:type="dcterms:W3CDTF">2020-11-09T20:05:27Z</dcterms:modified>
</cp:coreProperties>
</file>