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3"/>
  </p:notesMasterIdLst>
  <p:sldIdLst>
    <p:sldId id="515" r:id="rId2"/>
    <p:sldId id="529" r:id="rId3"/>
    <p:sldId id="528" r:id="rId4"/>
    <p:sldId id="530" r:id="rId5"/>
    <p:sldId id="307" r:id="rId6"/>
    <p:sldId id="261" r:id="rId7"/>
    <p:sldId id="531" r:id="rId8"/>
    <p:sldId id="274" r:id="rId9"/>
    <p:sldId id="532" r:id="rId10"/>
    <p:sldId id="541" r:id="rId11"/>
    <p:sldId id="542" r:id="rId12"/>
    <p:sldId id="538" r:id="rId13"/>
    <p:sldId id="534" r:id="rId14"/>
    <p:sldId id="540" r:id="rId15"/>
    <p:sldId id="535" r:id="rId16"/>
    <p:sldId id="269" r:id="rId17"/>
    <p:sldId id="310" r:id="rId18"/>
    <p:sldId id="539" r:id="rId19"/>
    <p:sldId id="309" r:id="rId20"/>
    <p:sldId id="53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23"/>
    <p:restoredTop sz="94673"/>
  </p:normalViewPr>
  <p:slideViewPr>
    <p:cSldViewPr snapToGrid="0" snapToObjects="1">
      <p:cViewPr varScale="1">
        <p:scale>
          <a:sx n="93" d="100"/>
          <a:sy n="93" d="100"/>
        </p:scale>
        <p:origin x="224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1" y="889000"/>
            <a:ext cx="10423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header section (abbreviated)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3D4D9-CD6C-5E46-B51E-D8E69CB73B6C}"/>
              </a:ext>
            </a:extLst>
          </p:cNvPr>
          <p:cNvSpPr txBox="1"/>
          <p:nvPr/>
        </p:nvSpPr>
        <p:spPr>
          <a:xfrm>
            <a:off x="-101600" y="6532803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Obi and Malachi Griffith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460339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203200" y="1606309"/>
            <a:ext cx="11379200" cy="5074577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D4DD0-1533-9742-86C7-AC3E1F7E5BA5}"/>
              </a:ext>
            </a:extLst>
          </p:cNvPr>
          <p:cNvSpPr txBox="1"/>
          <p:nvPr/>
        </p:nvSpPr>
        <p:spPr>
          <a:xfrm>
            <a:off x="4165600" y="6548442"/>
            <a:ext cx="5486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Obi and Malachi Griffith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1500</Words>
  <Application>Microsoft Macintosh PowerPoint</Application>
  <PresentationFormat>Widescreen</PresentationFormat>
  <Paragraphs>210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Gomez, Felicia</cp:lastModifiedBy>
  <cp:revision>44</cp:revision>
  <dcterms:created xsi:type="dcterms:W3CDTF">2019-02-25T20:11:31Z</dcterms:created>
  <dcterms:modified xsi:type="dcterms:W3CDTF">2020-11-17T10:11:54Z</dcterms:modified>
</cp:coreProperties>
</file>