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5374"/>
  </p:normalViewPr>
  <p:slideViewPr>
    <p:cSldViewPr snapToGrid="0" snapToObjects="1">
      <p:cViewPr varScale="1">
        <p:scale>
          <a:sx n="122" d="100"/>
          <a:sy n="122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648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Segoe UI</vt:lpstr>
      <vt:lpstr>Arial</vt:lpstr>
      <vt:lpstr>Calibri</vt:lpstr>
      <vt:lpstr>Consolas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19</cp:revision>
  <dcterms:created xsi:type="dcterms:W3CDTF">2019-02-25T20:13:05Z</dcterms:created>
  <dcterms:modified xsi:type="dcterms:W3CDTF">2020-11-09T20:06:47Z</dcterms:modified>
</cp:coreProperties>
</file>