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515" r:id="rId2"/>
    <p:sldId id="516" r:id="rId3"/>
    <p:sldId id="517" r:id="rId4"/>
    <p:sldId id="525" r:id="rId5"/>
    <p:sldId id="526" r:id="rId6"/>
    <p:sldId id="518" r:id="rId7"/>
    <p:sldId id="520" r:id="rId8"/>
    <p:sldId id="521" r:id="rId9"/>
    <p:sldId id="522" r:id="rId10"/>
    <p:sldId id="52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8"/>
    <p:restoredTop sz="84568"/>
  </p:normalViewPr>
  <p:slideViewPr>
    <p:cSldViewPr snapToGrid="0" snapToObjects="1">
      <p:cViewPr varScale="1">
        <p:scale>
          <a:sx n="89" d="100"/>
          <a:sy n="89"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32982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800</Words>
  <Application>Microsoft Macintosh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Obi</cp:lastModifiedBy>
  <cp:revision>28</cp:revision>
  <dcterms:created xsi:type="dcterms:W3CDTF">2019-02-25T20:09:25Z</dcterms:created>
  <dcterms:modified xsi:type="dcterms:W3CDTF">2020-11-17T20:32:56Z</dcterms:modified>
</cp:coreProperties>
</file>