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515" r:id="rId2"/>
    <p:sldId id="526" r:id="rId3"/>
    <p:sldId id="527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6"/>
    <p:restoredTop sz="92052"/>
  </p:normalViewPr>
  <p:slideViewPr>
    <p:cSldViewPr snapToGrid="0" snapToObjects="1">
      <p:cViewPr varScale="1">
        <p:scale>
          <a:sx n="96" d="100"/>
          <a:sy n="96" d="100"/>
        </p:scale>
        <p:origin x="16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41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recommend </a:t>
            </a:r>
            <a:r>
              <a:rPr lang="en-US" dirty="0" err="1"/>
              <a:t>intersection_strict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0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676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6" name="Picture 7" descr="cshl_logo_alternate rgb.png">
            <a:extLst>
              <a:ext uri="{FF2B5EF4-FFF2-40B4-BE49-F238E27FC236}">
                <a16:creationId xmlns:a16="http://schemas.microsoft.com/office/drawing/2014/main" id="{1243FC0C-06FD-FC4C-B9B0-3C4D4F0FAC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62FCBB0C-8A23-704F-BAFD-D13AFE7116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39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BE8660-9ECC-6D44-957A-341C6A3BD1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160CBC-1F69-334E-B6C1-FF5A318B0A03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33878D-D47A-DE4C-8424-F964E720E75F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tseq.readthedocs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qanswers.com/forums/showthread.php?t=1806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3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HTSeq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21EB57-56D9-4C45-A4BB-3A4C1B95468E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892CA70-E51B-BC44-AAFA-B2A13B966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21" name="Picture 1" descr="RNA-Seq-alignment.png">
            <a:extLst>
              <a:ext uri="{FF2B5EF4-FFF2-40B4-BE49-F238E27FC236}">
                <a16:creationId xmlns:a16="http://schemas.microsoft.com/office/drawing/2014/main" id="{6024E101-E6E3-1C4D-BB4A-668B47D63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A9D6EF4-CDEB-334C-922E-967F3A6000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80E7C4C-7D8F-F84A-84D7-48250FF4DF9C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John Chamberlin, </a:t>
            </a:r>
            <a:r>
              <a:rPr lang="en-US" sz="1800" dirty="0" err="1">
                <a:latin typeface="Calibri"/>
                <a:cs typeface="Calibri"/>
              </a:rPr>
              <a:t>Kelsy</a:t>
            </a:r>
            <a:r>
              <a:rPr lang="en-US" sz="1800" dirty="0">
                <a:latin typeface="Calibri"/>
                <a:cs typeface="Calibri"/>
              </a:rPr>
              <a:t> Cotto, Felicia Gomez, Obi Griffith, Malachi Griffith,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Simone Longo, Allegra Petti, Aaron Quinlan, Megan </a:t>
            </a:r>
            <a:r>
              <a:rPr lang="en-US" sz="1800" dirty="0" err="1">
                <a:latin typeface="Calibri"/>
                <a:cs typeface="Calibri"/>
              </a:rPr>
              <a:t>Richters</a:t>
            </a:r>
            <a:r>
              <a:rPr lang="en-US" sz="1800" dirty="0">
                <a:latin typeface="Calibri"/>
                <a:cs typeface="Calibri"/>
              </a:rPr>
              <a:t>, Huiming Xia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16-20, 2020</a:t>
            </a:r>
          </a:p>
        </p:txBody>
      </p:sp>
    </p:spTree>
    <p:extLst>
      <p:ext uri="{BB962C8B-B14F-4D97-AF65-F5344CB8AC3E}">
        <p14:creationId xmlns:p14="http://schemas.microsoft.com/office/powerpoint/2010/main" val="67273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-2738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Alternatives to FPKM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045029" y="1124744"/>
            <a:ext cx="10474036" cy="498383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Raw read counts for differential expression analysis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Assign reads/fragments to defined genes/transcripts, get “raw counts”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Transcript structures could still be defined by something like </a:t>
            </a:r>
            <a:r>
              <a:rPr lang="en-US" dirty="0" err="1">
                <a:latin typeface="Calibri" charset="0"/>
                <a:ea typeface="ＭＳ Ｐゴシック" charset="0"/>
              </a:rPr>
              <a:t>Stringtie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 (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-count)</a:t>
            </a:r>
          </a:p>
          <a:p>
            <a:pPr lvl="1"/>
            <a:r>
              <a:rPr lang="en-US" sz="2200" dirty="0">
                <a:latin typeface="Calibri" charset="0"/>
                <a:ea typeface="ＭＳ Ｐゴシック" charset="0"/>
                <a:hlinkClick r:id="rId3"/>
              </a:rPr>
              <a:t>https://htseq.readthedocs.io/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marL="457200" lvl="1" indent="0">
              <a:buNone/>
            </a:pPr>
            <a:br>
              <a:rPr lang="en-US" sz="1600" dirty="0">
                <a:latin typeface="+mj-lt"/>
                <a:ea typeface="ＭＳ Ｐゴシック" charset="0"/>
              </a:rPr>
            </a:br>
            <a:br>
              <a:rPr lang="en-US" sz="2200" dirty="0">
                <a:latin typeface="Calibri" charset="0"/>
                <a:ea typeface="ＭＳ Ｐゴシック" charset="0"/>
              </a:rPr>
            </a:br>
            <a:endParaRPr lang="en-US" sz="2200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Caveats of ‘transcript’ analysis by 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-count: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Designed for genes - ambiguous reads from overlapping transcripts may not be handled!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http://seqanswers.com/forums/showthread.php?t=18068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marL="914400" lvl="2" indent="0">
              <a:buNone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6F5DC6-5771-2F44-9C89-5147A5B3C655}"/>
              </a:ext>
            </a:extLst>
          </p:cNvPr>
          <p:cNvSpPr txBox="1"/>
          <p:nvPr/>
        </p:nvSpPr>
        <p:spPr>
          <a:xfrm>
            <a:off x="1567898" y="3537148"/>
            <a:ext cx="8538002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j-lt"/>
                <a:ea typeface="ＭＳ Ｐゴシック" charset="0"/>
              </a:rPr>
              <a:t>htseq</a:t>
            </a:r>
            <a:r>
              <a:rPr lang="en-US" sz="1600" dirty="0">
                <a:latin typeface="+mj-lt"/>
                <a:ea typeface="ＭＳ Ｐゴシック" charset="0"/>
              </a:rPr>
              <a:t>-count --mode intersection-strict --stranded no --</a:t>
            </a:r>
            <a:r>
              <a:rPr lang="en-US" sz="1600" dirty="0" err="1">
                <a:latin typeface="+mj-lt"/>
                <a:ea typeface="ＭＳ Ｐゴシック" charset="0"/>
              </a:rPr>
              <a:t>minaqual</a:t>
            </a:r>
            <a:r>
              <a:rPr lang="en-US" sz="1600" dirty="0">
                <a:latin typeface="+mj-lt"/>
                <a:ea typeface="ＭＳ Ｐゴシック" charset="0"/>
              </a:rPr>
              <a:t> 1 --type exon --</a:t>
            </a:r>
            <a:r>
              <a:rPr lang="en-US" sz="1600" dirty="0" err="1">
                <a:latin typeface="+mj-lt"/>
                <a:ea typeface="ＭＳ Ｐゴシック" charset="0"/>
              </a:rPr>
              <a:t>idattr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transcript_id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accepted_hits.sam</a:t>
            </a:r>
            <a:r>
              <a:rPr lang="en-US" sz="1600" dirty="0">
                <a:latin typeface="+mj-lt"/>
                <a:ea typeface="ＭＳ Ｐゴシック" charset="0"/>
              </a:rPr>
              <a:t> chr22.gff &gt; </a:t>
            </a:r>
            <a:r>
              <a:rPr lang="en-US" sz="1600" dirty="0" err="1">
                <a:latin typeface="+mj-lt"/>
                <a:ea typeface="ＭＳ Ｐゴシック" charset="0"/>
              </a:rPr>
              <a:t>transcript_read_counts_table.tsv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039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8839200" cy="93610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HTSeq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-count basically counts reads supporting a feature (exon, gene) by assessing overlapping coordinates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280" y="1124744"/>
            <a:ext cx="5290992" cy="4752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405" y="5939989"/>
            <a:ext cx="998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Whether a read is counted depends on the nature of overlap and “mode” selected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DF895-6130-984C-8108-62F9AFE0CC83}"/>
              </a:ext>
            </a:extLst>
          </p:cNvPr>
          <p:cNvSpPr txBox="1"/>
          <p:nvPr/>
        </p:nvSpPr>
        <p:spPr>
          <a:xfrm>
            <a:off x="8869682" y="4754879"/>
            <a:ext cx="31742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Note, if </a:t>
            </a:r>
            <a:r>
              <a:rPr lang="en-US" sz="1400" dirty="0" err="1"/>
              <a:t>gene_A</a:t>
            </a:r>
            <a:r>
              <a:rPr lang="en-US" sz="1400" dirty="0"/>
              <a:t> and </a:t>
            </a:r>
            <a:r>
              <a:rPr lang="en-US" sz="1400" dirty="0" err="1"/>
              <a:t>gene_B</a:t>
            </a:r>
            <a:r>
              <a:rPr lang="en-US" sz="1400" dirty="0"/>
              <a:t> on opposite strands, sequence data is stranded, and correct </a:t>
            </a:r>
            <a:r>
              <a:rPr lang="en-US" sz="1400" dirty="0" err="1"/>
              <a:t>HTSeq</a:t>
            </a:r>
            <a:r>
              <a:rPr lang="en-US" sz="1400" dirty="0"/>
              <a:t> parameter set then this read may not be ambiguous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204E8E-A299-0646-B04B-7C6AC750E5B3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8544274" y="5339655"/>
            <a:ext cx="325408" cy="2120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47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23655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193</Words>
  <Application>Microsoft Macintosh PowerPoint</Application>
  <PresentationFormat>Widescreen</PresentationFormat>
  <Paragraphs>23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ＭＳ Ｐゴシック</vt:lpstr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Alternatives to FPKM</vt:lpstr>
      <vt:lpstr>HTSeq-count basically counts reads supporting a feature (exon, gene) by assessing overlapping coordinates</vt:lpstr>
      <vt:lpstr>We are on a Coffee Break &amp; Networking Session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Obi</cp:lastModifiedBy>
  <cp:revision>40</cp:revision>
  <cp:lastPrinted>2019-03-13T02:52:17Z</cp:lastPrinted>
  <dcterms:created xsi:type="dcterms:W3CDTF">2019-02-25T20:09:25Z</dcterms:created>
  <dcterms:modified xsi:type="dcterms:W3CDTF">2020-11-17T20:33:22Z</dcterms:modified>
</cp:coreProperties>
</file>