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63BD1-06BF-D240-A81E-A7C97FD9EBFD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559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22</cp:revision>
  <dcterms:created xsi:type="dcterms:W3CDTF">2019-02-25T20:09:25Z</dcterms:created>
  <dcterms:modified xsi:type="dcterms:W3CDTF">2020-11-09T20:08:09Z</dcterms:modified>
</cp:coreProperties>
</file>