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59D867-EE5F-5945-931C-CBE431F808F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30057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4708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867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2948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70630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 dirty="0"/>
              <a:t>We are on a Coffee Break &amp; Networking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1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5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524</Words>
  <Application>Microsoft Macintosh PowerPoint</Application>
  <PresentationFormat>Widescreen</PresentationFormat>
  <Paragraphs>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19</cp:revision>
  <cp:lastPrinted>2019-03-13T02:44:56Z</cp:lastPrinted>
  <dcterms:created xsi:type="dcterms:W3CDTF">2019-02-25T20:09:25Z</dcterms:created>
  <dcterms:modified xsi:type="dcterms:W3CDTF">2020-11-09T20:08:26Z</dcterms:modified>
</cp:coreProperties>
</file>