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558" r:id="rId2"/>
    <p:sldId id="515" r:id="rId3"/>
    <p:sldId id="537" r:id="rId4"/>
    <p:sldId id="538" r:id="rId5"/>
    <p:sldId id="539" r:id="rId6"/>
    <p:sldId id="540" r:id="rId7"/>
    <p:sldId id="541" r:id="rId8"/>
    <p:sldId id="554" r:id="rId9"/>
    <p:sldId id="555" r:id="rId10"/>
    <p:sldId id="556" r:id="rId11"/>
    <p:sldId id="557" r:id="rId12"/>
    <p:sldId id="546" r:id="rId13"/>
    <p:sldId id="547" r:id="rId14"/>
    <p:sldId id="54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5306"/>
  </p:normalViewPr>
  <p:slideViewPr>
    <p:cSldViewPr snapToGrid="0" snapToObjects="1">
      <p:cViewPr varScale="1">
        <p:scale>
          <a:sx n="122" d="100"/>
          <a:sy n="122" d="100"/>
        </p:scale>
        <p:origin x="1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1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03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8" descr="cshl_logo_alternate rgb.png">
            <a:extLst>
              <a:ext uri="{FF2B5EF4-FFF2-40B4-BE49-F238E27FC236}">
                <a16:creationId xmlns:a16="http://schemas.microsoft.com/office/drawing/2014/main" id="{A08A5446-9F1B-BB4D-A15B-30A3DEDFB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 descr="cshl_logo_alternate rgb.png">
            <a:extLst>
              <a:ext uri="{FF2B5EF4-FFF2-40B4-BE49-F238E27FC236}">
                <a16:creationId xmlns:a16="http://schemas.microsoft.com/office/drawing/2014/main" id="{381055F1-A0AB-1D4F-ADD6-ACB93FA4F0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6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9FE3D-E66A-D846-8CED-86B6A46ED6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FEF27-1D17-894D-87BB-89FE5BB77D7F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07625-866B-374D-841B-97B19CEBA6A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ED1F2D-4507-8C40-A6D9-EE479B27922B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4787A8-181B-164D-AE48-2C262C3A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FA4ED203-2039-1E4B-8E2C-8830997C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C6117F-E648-2440-99B3-607572DC0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93886BF-5850-7D4C-B178-23B790143D2E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Cotto</a:t>
            </a:r>
            <a:r>
              <a:rPr lang="en-US" sz="1800" dirty="0">
                <a:latin typeface="Calibri"/>
                <a:cs typeface="Calibri"/>
              </a:rPr>
              <a:t>, Felicia Gomez, Obi Griffith, Malachi Griffith, My Hoang,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Chris Miller, </a:t>
            </a:r>
            <a:r>
              <a:rPr lang="en-US" sz="1800" dirty="0" err="1">
                <a:latin typeface="Calibri"/>
                <a:cs typeface="Calibri"/>
              </a:rPr>
              <a:t>Huiming</a:t>
            </a:r>
            <a:r>
              <a:rPr lang="en-US" sz="1800" dirty="0">
                <a:latin typeface="Calibri"/>
                <a:cs typeface="Calibri"/>
              </a:rPr>
              <a:t>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6-20, 2022</a:t>
            </a:r>
          </a:p>
        </p:txBody>
      </p:sp>
    </p:spTree>
    <p:extLst>
      <p:ext uri="{BB962C8B-B14F-4D97-AF65-F5344CB8AC3E}">
        <p14:creationId xmlns:p14="http://schemas.microsoft.com/office/powerpoint/2010/main" val="748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08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330832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85801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2562" y="6061076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07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9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474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3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79002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239607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111969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8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9360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05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59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312643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639</Words>
  <Application>Microsoft Macintosh PowerPoint</Application>
  <PresentationFormat>Widescreen</PresentationFormat>
  <Paragraphs>80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Verdana</vt:lpstr>
      <vt:lpstr>Wingdings</vt:lpstr>
      <vt:lpstr>1_Office Theme</vt:lpstr>
      <vt:lpstr>PowerPoint Presentation</vt:lpstr>
      <vt:lpstr>Learning objectives of module 3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Hoang, My</cp:lastModifiedBy>
  <cp:revision>21</cp:revision>
  <dcterms:created xsi:type="dcterms:W3CDTF">2019-02-25T20:13:05Z</dcterms:created>
  <dcterms:modified xsi:type="dcterms:W3CDTF">2022-11-04T20:37:53Z</dcterms:modified>
</cp:coreProperties>
</file>