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515" r:id="rId2"/>
    <p:sldId id="516" r:id="rId3"/>
    <p:sldId id="517" r:id="rId4"/>
    <p:sldId id="525" r:id="rId5"/>
    <p:sldId id="526" r:id="rId6"/>
    <p:sldId id="518" r:id="rId7"/>
    <p:sldId id="520" r:id="rId8"/>
    <p:sldId id="521" r:id="rId9"/>
    <p:sldId id="522" r:id="rId10"/>
    <p:sldId id="52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32982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333046" y="1177769"/>
            <a:ext cx="8782754"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err="1">
                <a:latin typeface="Calibri"/>
                <a:cs typeface="Calibri"/>
              </a:rPr>
              <a:t>Kelsy</a:t>
            </a:r>
            <a:r>
              <a:rPr lang="en-US" sz="1800" dirty="0">
                <a:latin typeface="Calibri"/>
                <a:cs typeface="Calibri"/>
              </a:rPr>
              <a:t> </a:t>
            </a:r>
            <a:r>
              <a:rPr lang="en-US" sz="1800" dirty="0" err="1">
                <a:latin typeface="Calibri"/>
                <a:cs typeface="Calibri"/>
              </a:rPr>
              <a:t>Cotto</a:t>
            </a:r>
            <a:r>
              <a:rPr lang="en-US" sz="1800" dirty="0">
                <a:latin typeface="Calibri"/>
                <a:cs typeface="Calibri"/>
              </a:rPr>
              <a:t>, Felicia Gomez, Obi Griffith, Malachi Griffith, My Hoang, </a:t>
            </a:r>
          </a:p>
          <a:p>
            <a:pPr>
              <a:defRPr/>
            </a:pPr>
            <a:r>
              <a:rPr lang="en-US" sz="1800" dirty="0">
                <a:latin typeface="Calibri"/>
                <a:cs typeface="Calibri"/>
              </a:rPr>
              <a:t>Chris Miller, </a:t>
            </a:r>
            <a:r>
              <a:rPr lang="en-US" sz="1800" dirty="0" err="1">
                <a:latin typeface="Calibri"/>
                <a:cs typeface="Calibri"/>
              </a:rPr>
              <a:t>Huiming</a:t>
            </a:r>
            <a:r>
              <a:rPr lang="en-US" sz="1800" dirty="0">
                <a:latin typeface="Calibri"/>
                <a:cs typeface="Calibri"/>
              </a:rPr>
              <a:t> Xia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06-20, 2022</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1106</Words>
  <Application>Microsoft Macintosh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Hoang, My</cp:lastModifiedBy>
  <cp:revision>30</cp:revision>
  <dcterms:created xsi:type="dcterms:W3CDTF">2019-02-25T20:09:25Z</dcterms:created>
  <dcterms:modified xsi:type="dcterms:W3CDTF">2022-11-04T20:39:19Z</dcterms:modified>
</cp:coreProperties>
</file>