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515" r:id="rId2"/>
    <p:sldId id="528" r:id="rId3"/>
    <p:sldId id="529" r:id="rId4"/>
    <p:sldId id="533" r:id="rId5"/>
    <p:sldId id="530" r:id="rId6"/>
    <p:sldId id="531" r:id="rId7"/>
    <p:sldId id="53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7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4655C-14BC-7240-ADF4-2C06D3FBA17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8F2B1-1FB8-6F4F-8276-2735151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4053B6EA-7A2C-D44D-9F9B-311CB101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23BB7-A69C-4744-8EC2-69F886F28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063BD1-06BF-D240-A81E-A7C97FD9EBFD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Cotto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 My Hoang, Chris Miller,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  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6-20, 2022</a:t>
            </a: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6498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26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3353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11699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517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551</Words>
  <Application>Microsoft Macintosh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Hoang, My</cp:lastModifiedBy>
  <cp:revision>24</cp:revision>
  <dcterms:created xsi:type="dcterms:W3CDTF">2019-02-25T20:09:25Z</dcterms:created>
  <dcterms:modified xsi:type="dcterms:W3CDTF">2022-11-04T20:45:07Z</dcterms:modified>
</cp:coreProperties>
</file>