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 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    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300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708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867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948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7063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5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516</Words>
  <Application>Microsoft Macintosh PowerPoint</Application>
  <PresentationFormat>Widescreen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21</cp:revision>
  <cp:lastPrinted>2019-03-13T02:44:56Z</cp:lastPrinted>
  <dcterms:created xsi:type="dcterms:W3CDTF">2019-02-25T20:09:25Z</dcterms:created>
  <dcterms:modified xsi:type="dcterms:W3CDTF">2022-11-04T20:45:26Z</dcterms:modified>
</cp:coreProperties>
</file>