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84288"/>
  </p:normalViewPr>
  <p:slideViewPr>
    <p:cSldViewPr snapToGrid="0" snapToObjects="1">
      <p:cViewPr varScale="1">
        <p:scale>
          <a:sx n="109" d="100"/>
          <a:sy n="109" d="100"/>
        </p:scale>
        <p:origin x="1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1:</a:t>
            </a:r>
          </a:p>
          <a:p>
            <a:pPr algn="r" eaLnBrk="1" hangingPunct="1"/>
            <a:r>
              <a:rPr lang="en-US" sz="2000" b="1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BFB325-C36D-C643-9293-35DEC0D050E8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Harriet </a:t>
            </a:r>
            <a:r>
              <a:rPr lang="en-US" sz="1800" dirty="0" err="1">
                <a:latin typeface="Calibri"/>
                <a:cs typeface="Calibri"/>
              </a:rPr>
              <a:t>Dashnow</a:t>
            </a:r>
            <a:r>
              <a:rPr lang="en-US" sz="1800" dirty="0">
                <a:latin typeface="Calibri"/>
                <a:cs typeface="Calibri"/>
              </a:rPr>
              <a:t>, Felicia Gomez, Sharon </a:t>
            </a:r>
            <a:r>
              <a:rPr lang="en-US" sz="1800" dirty="0" err="1">
                <a:latin typeface="Calibri"/>
                <a:cs typeface="Calibri"/>
              </a:rPr>
              <a:t>Freshour</a:t>
            </a:r>
            <a:r>
              <a:rPr lang="en-US" sz="1800" dirty="0">
                <a:latin typeface="Calibri"/>
                <a:cs typeface="Calibri"/>
              </a:rPr>
              <a:t>, Obi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Jason </a:t>
            </a:r>
            <a:r>
              <a:rPr lang="en-US" sz="1800" dirty="0" err="1">
                <a:latin typeface="Calibri"/>
                <a:cs typeface="Calibri"/>
              </a:rPr>
              <a:t>Kunisaki</a:t>
            </a:r>
            <a:r>
              <a:rPr lang="en-US" sz="1800" dirty="0">
                <a:latin typeface="Calibri"/>
                <a:cs typeface="Calibri"/>
              </a:rPr>
              <a:t>, Chris Miller, Jonathan </a:t>
            </a:r>
            <a:r>
              <a:rPr lang="en-US" sz="1800" dirty="0" err="1">
                <a:latin typeface="Calibri"/>
                <a:cs typeface="Calibri"/>
              </a:rPr>
              <a:t>Preall</a:t>
            </a:r>
            <a:r>
              <a:rPr lang="en-US" sz="1800" dirty="0">
                <a:latin typeface="Calibri"/>
                <a:cs typeface="Calibri"/>
              </a:rPr>
              <a:t>, Aaron Quinlan</a:t>
            </a:r>
          </a:p>
          <a:p>
            <a:pPr>
              <a:defRPr/>
            </a:pP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11-19, 2021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2529</TotalTime>
  <Words>791</Words>
  <Application>Microsoft Macintosh PowerPoint</Application>
  <PresentationFormat>Widescreen</PresentationFormat>
  <Paragraphs>141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Consolas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43</cp:revision>
  <dcterms:created xsi:type="dcterms:W3CDTF">2019-02-25T20:09:25Z</dcterms:created>
  <dcterms:modified xsi:type="dcterms:W3CDTF">2021-11-10T20:00:21Z</dcterms:modified>
</cp:coreProperties>
</file>