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15" r:id="rId2"/>
    <p:sldId id="260" r:id="rId3"/>
    <p:sldId id="264" r:id="rId4"/>
    <p:sldId id="263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8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78956A2E-8727-3E46-AC8F-ADA5F1318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929A3A50-ED0B-A542-97A7-041FA09A7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25A4-B748-4941-8ACF-47B54E1976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3C49-5997-CC42-A47E-489836C7EB1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AB21-1A92-4A41-BF1C-F1821CF84975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71554-8535-A545-B5A6-F10794F59B1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A2B20-1DF6-5247-B7E5-03128A3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5E443BD9-A797-C14B-8447-A77CC983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24BA3-78BE-6A4E-A3BD-C2AA601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345333-C2AC-A94B-894A-508ACE06B526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Harriet </a:t>
            </a:r>
            <a:r>
              <a:rPr lang="en-US" sz="1800" dirty="0" err="1">
                <a:latin typeface="Calibri"/>
                <a:cs typeface="Calibri"/>
              </a:rPr>
              <a:t>Dashnow</a:t>
            </a:r>
            <a:r>
              <a:rPr lang="en-US" sz="1800" dirty="0">
                <a:latin typeface="Calibri"/>
                <a:cs typeface="Calibri"/>
              </a:rPr>
              <a:t>, Felicia Gomez, Sharon </a:t>
            </a:r>
            <a:r>
              <a:rPr lang="en-US" sz="1800" dirty="0" err="1">
                <a:latin typeface="Calibri"/>
                <a:cs typeface="Calibri"/>
              </a:rPr>
              <a:t>Freshour</a:t>
            </a:r>
            <a:r>
              <a:rPr lang="en-US" sz="1800" dirty="0">
                <a:latin typeface="Calibri"/>
                <a:cs typeface="Calibri"/>
              </a:rPr>
              <a:t>, Obi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Jason </a:t>
            </a:r>
            <a:r>
              <a:rPr lang="en-US" sz="1800" dirty="0" err="1">
                <a:latin typeface="Calibri"/>
                <a:cs typeface="Calibri"/>
              </a:rPr>
              <a:t>Kunisaki</a:t>
            </a:r>
            <a:r>
              <a:rPr lang="en-US" sz="1800" dirty="0">
                <a:latin typeface="Calibri"/>
                <a:cs typeface="Calibri"/>
              </a:rPr>
              <a:t>, Chris Miller, Jonathan </a:t>
            </a:r>
            <a:r>
              <a:rPr lang="en-US" sz="1800" dirty="0" err="1">
                <a:latin typeface="Calibri"/>
                <a:cs typeface="Calibri"/>
              </a:rPr>
              <a:t>Preall</a:t>
            </a:r>
            <a:r>
              <a:rPr lang="en-US" sz="1800" dirty="0">
                <a:latin typeface="Calibri"/>
                <a:cs typeface="Calibri"/>
              </a:rPr>
              <a:t>, Aaron Quinlan</a:t>
            </a:r>
          </a:p>
          <a:p>
            <a:pPr>
              <a:defRPr/>
            </a:pP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11-19, 2021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647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13882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64531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15032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376</Words>
  <Application>Microsoft Macintosh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31</cp:revision>
  <dcterms:created xsi:type="dcterms:W3CDTF">2019-02-25T20:09:25Z</dcterms:created>
  <dcterms:modified xsi:type="dcterms:W3CDTF">2021-11-10T20:00:08Z</dcterms:modified>
</cp:coreProperties>
</file>