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515" r:id="rId2"/>
    <p:sldId id="262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221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23</cp:revision>
  <dcterms:created xsi:type="dcterms:W3CDTF">2019-02-25T20:09:25Z</dcterms:created>
  <dcterms:modified xsi:type="dcterms:W3CDTF">2021-11-10T19:59:19Z</dcterms:modified>
</cp:coreProperties>
</file>