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558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5340"/>
  </p:normalViewPr>
  <p:slideViewPr>
    <p:cSldViewPr snapToGrid="0" snapToObjects="1">
      <p:cViewPr varScale="1">
        <p:scale>
          <a:sx n="125" d="100"/>
          <a:sy n="125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651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Consolas</vt:lpstr>
      <vt:lpstr>Droid Sans Fallback</vt:lpstr>
      <vt:lpstr>Segoe UI</vt:lpstr>
      <vt:lpstr>Verdana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20</cp:revision>
  <dcterms:created xsi:type="dcterms:W3CDTF">2019-02-25T20:13:05Z</dcterms:created>
  <dcterms:modified xsi:type="dcterms:W3CDTF">2021-11-10T19:59:01Z</dcterms:modified>
</cp:coreProperties>
</file>