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526" r:id="rId3"/>
    <p:sldId id="527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11"/>
  </p:normalViewPr>
  <p:slideViewPr>
    <p:cSldViewPr snapToGrid="0" snapToObjects="1">
      <p:cViewPr varScale="1">
        <p:scale>
          <a:sx n="120" d="100"/>
          <a:sy n="120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qanswers.com/forums/showthread.php?t=180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0E7C4C-7D8F-F84A-84D7-48250FF4DF9C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251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41</cp:revision>
  <cp:lastPrinted>2019-03-13T02:52:17Z</cp:lastPrinted>
  <dcterms:created xsi:type="dcterms:W3CDTF">2019-02-25T20:09:25Z</dcterms:created>
  <dcterms:modified xsi:type="dcterms:W3CDTF">2021-11-10T19:58:41Z</dcterms:modified>
</cp:coreProperties>
</file>