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11"/>
  </p:normalViewPr>
  <p:slideViewPr>
    <p:cSldViewPr snapToGrid="0" snapToObjects="1">
      <p:cViewPr varScale="1">
        <p:scale>
          <a:sx n="120" d="100"/>
          <a:sy n="120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27A39-447D-7A4F-8B3D-5BFAB8F0725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759</Words>
  <Application>Microsoft Macintosh PowerPoint</Application>
  <PresentationFormat>Widescreen</PresentationFormat>
  <Paragraphs>99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39</cp:revision>
  <cp:lastPrinted>2019-03-13T02:52:17Z</cp:lastPrinted>
  <dcterms:created xsi:type="dcterms:W3CDTF">2019-02-25T20:09:25Z</dcterms:created>
  <dcterms:modified xsi:type="dcterms:W3CDTF">2021-11-10T19:58:29Z</dcterms:modified>
</cp:coreProperties>
</file>