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515" r:id="rId2"/>
    <p:sldId id="528" r:id="rId3"/>
    <p:sldId id="529" r:id="rId4"/>
    <p:sldId id="533" r:id="rId5"/>
    <p:sldId id="530" r:id="rId6"/>
    <p:sldId id="531" r:id="rId7"/>
    <p:sldId id="53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3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70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178F945E-94EE-B84E-982C-DC0EA2967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1C031BE2-EFE9-E04A-8FC5-6DF188E5EF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7FDEE-DCF3-CA47-B203-3C8EA3368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7ACC7-6704-F945-B604-C4B4FCBC87C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F26EE-DA74-3242-8AA0-C8804B3F4AC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F4655C-14BC-7240-ADF4-2C06D3FBA17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B8F2B1-1FB8-6F4F-8276-2735151A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4053B6EA-7A2C-D44D-9F9B-311CB101F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523BB7-A69C-4744-8EC2-69F886F28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8063BD1-06BF-D240-A81E-A7C97FD9EBFD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Harriet </a:t>
            </a:r>
            <a:r>
              <a:rPr lang="en-US" sz="1800" dirty="0" err="1">
                <a:latin typeface="Calibri"/>
                <a:cs typeface="Calibri"/>
              </a:rPr>
              <a:t>Dashnow</a:t>
            </a:r>
            <a:r>
              <a:rPr lang="en-US" sz="1800" dirty="0">
                <a:latin typeface="Calibri"/>
                <a:cs typeface="Calibri"/>
              </a:rPr>
              <a:t>, Felicia Gomez, Sharon </a:t>
            </a:r>
            <a:r>
              <a:rPr lang="en-US" sz="1800" dirty="0" err="1">
                <a:latin typeface="Calibri"/>
                <a:cs typeface="Calibri"/>
              </a:rPr>
              <a:t>Freshour</a:t>
            </a:r>
            <a:r>
              <a:rPr lang="en-US" sz="1800" dirty="0">
                <a:latin typeface="Calibri"/>
                <a:cs typeface="Calibri"/>
              </a:rPr>
              <a:t>, Obi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Jason </a:t>
            </a:r>
            <a:r>
              <a:rPr lang="en-US" sz="1800" dirty="0" err="1">
                <a:latin typeface="Calibri"/>
                <a:cs typeface="Calibri"/>
              </a:rPr>
              <a:t>Kunisaki</a:t>
            </a:r>
            <a:r>
              <a:rPr lang="en-US" sz="1800" dirty="0">
                <a:latin typeface="Calibri"/>
                <a:cs typeface="Calibri"/>
              </a:rPr>
              <a:t>, Chris Miller, Jonathan </a:t>
            </a:r>
            <a:r>
              <a:rPr lang="en-US" sz="1800" dirty="0" err="1">
                <a:latin typeface="Calibri"/>
                <a:cs typeface="Calibri"/>
              </a:rPr>
              <a:t>Preall</a:t>
            </a:r>
            <a:r>
              <a:rPr lang="en-US" sz="1800" dirty="0">
                <a:latin typeface="Calibri"/>
                <a:cs typeface="Calibri"/>
              </a:rPr>
              <a:t>, Aaron Quinlan</a:t>
            </a:r>
          </a:p>
          <a:p>
            <a:pPr>
              <a:defRPr/>
            </a:pP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11-19, 2021</a:t>
            </a:r>
            <a:endParaRPr lang="en-US" sz="16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328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64983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826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133533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2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411699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5517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563</Words>
  <Application>Microsoft Macintosh PowerPoint</Application>
  <PresentationFormat>Widescreen</PresentationFormat>
  <Paragraphs>58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Consolas</vt:lpstr>
      <vt:lpstr>Mangal</vt:lpstr>
      <vt:lpstr>Segoe UI</vt:lpstr>
      <vt:lpstr>Verdana</vt:lpstr>
      <vt:lpstr>1_Office Theme</vt:lpstr>
      <vt:lpstr>PowerPoint Presentation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23</cp:revision>
  <dcterms:created xsi:type="dcterms:W3CDTF">2019-02-25T20:09:25Z</dcterms:created>
  <dcterms:modified xsi:type="dcterms:W3CDTF">2021-11-10T19:58:08Z</dcterms:modified>
</cp:coreProperties>
</file>