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515" r:id="rId2"/>
    <p:sldId id="516" r:id="rId3"/>
    <p:sldId id="517" r:id="rId4"/>
    <p:sldId id="518" r:id="rId5"/>
    <p:sldId id="519" r:id="rId6"/>
    <p:sldId id="520" r:id="rId7"/>
    <p:sldId id="521" r:id="rId8"/>
    <p:sldId id="522" r:id="rId9"/>
    <p:sldId id="523" r:id="rId10"/>
    <p:sldId id="524" r:id="rId11"/>
    <p:sldId id="525" r:id="rId12"/>
    <p:sldId id="526" r:id="rId13"/>
    <p:sldId id="527" r:id="rId14"/>
    <p:sldId id="528" r:id="rId15"/>
    <p:sldId id="529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3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3D20C7-6E36-D741-BF76-FCECAC5D13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CD8A9-D7F3-9544-B41C-E649DD416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56883-235E-FB49-99F6-0F7EDC97FB54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0071F-5F97-2F49-9C0C-8FEC2F67F5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262D5-A553-C043-9617-12202D5B66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42297-0894-E14E-AF99-67BAD1350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62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26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82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47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07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83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97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85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97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6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42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89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12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87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66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23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CC578DA7-009B-EB4D-940A-0DAB2AF8EE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B72D2FC7-796F-9A44-8392-2248F29FD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43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8D79A-D604-4341-B391-198F39B5AE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5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9F680C-7BE6-184A-BB5A-0288CFCECB61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236FEC-7EA2-404C-8812-0D5B13E3823C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iostars.org/p/13525/" TargetMode="External"/><Relationship Id="rId3" Type="http://schemas.openxmlformats.org/officeDocument/2006/relationships/hyperlink" Target="http://www.biostars.org/p/68966/" TargetMode="External"/><Relationship Id="rId7" Type="http://schemas.openxmlformats.org/officeDocument/2006/relationships/hyperlink" Target="http://www.biostars.org/p/50365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iostars.org/p/11695/" TargetMode="External"/><Relationship Id="rId5" Type="http://schemas.openxmlformats.org/officeDocument/2006/relationships/hyperlink" Target="http://www.biostars.org/p/65617/" TargetMode="External"/><Relationship Id="rId4" Type="http://schemas.openxmlformats.org/officeDocument/2006/relationships/hyperlink" Target="http://www.biostars.org/p/62728/" TargetMode="External"/><Relationship Id="rId9" Type="http://schemas.openxmlformats.org/officeDocument/2006/relationships/hyperlink" Target="http://www.biostars.org/p/8979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iostars.org/p/13525/" TargetMode="External"/><Relationship Id="rId3" Type="http://schemas.openxmlformats.org/officeDocument/2006/relationships/hyperlink" Target="http://www.biostars.org/p/68966/" TargetMode="External"/><Relationship Id="rId7" Type="http://schemas.openxmlformats.org/officeDocument/2006/relationships/hyperlink" Target="http://www.biostars.org/p/50365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iostars.org/p/11695/" TargetMode="External"/><Relationship Id="rId5" Type="http://schemas.openxmlformats.org/officeDocument/2006/relationships/hyperlink" Target="http://www.biostars.org/p/65617/" TargetMode="External"/><Relationship Id="rId4" Type="http://schemas.openxmlformats.org/officeDocument/2006/relationships/hyperlink" Target="http://www.biostars.org/p/62728/" TargetMode="External"/><Relationship Id="rId9" Type="http://schemas.openxmlformats.org/officeDocument/2006/relationships/hyperlink" Target="http://www.biostars.org/p/8979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2800">
                <a:solidFill>
                  <a:schemeClr val="bg1"/>
                </a:solidFill>
                <a:latin typeface="Calibri" charset="0"/>
                <a:cs typeface="Segoe UI" charset="0"/>
              </a:rPr>
              <a:t>Module 5</a:t>
            </a:r>
            <a:b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Alternative Splicing Analysis</a:t>
            </a:r>
            <a:endParaRPr lang="en-US" sz="24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0342F4-961F-E246-9C22-0BF8AC987708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7262EC-D91D-F64B-B4AA-D9D227E4F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7" name="Picture 1" descr="RNA-Seq-alignment.png">
            <a:extLst>
              <a:ext uri="{FF2B5EF4-FFF2-40B4-BE49-F238E27FC236}">
                <a16:creationId xmlns:a16="http://schemas.microsoft.com/office/drawing/2014/main" id="{C11293DD-B100-654A-9ACD-631174E6C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5D1468-69B8-E745-BF05-FF1BA3E6F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C59D867-EE5F-5945-931C-CBE431F808F6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Kelsy Cotto, Arpad </a:t>
            </a:r>
            <a:r>
              <a:rPr lang="en-US" sz="1800" dirty="0" err="1">
                <a:latin typeface="Calibri"/>
                <a:cs typeface="Calibri"/>
              </a:rPr>
              <a:t>Danos</a:t>
            </a:r>
            <a:r>
              <a:rPr lang="en-US" sz="1800" dirty="0">
                <a:latin typeface="Calibri"/>
                <a:cs typeface="Calibri"/>
              </a:rPr>
              <a:t>, Harriet </a:t>
            </a:r>
            <a:r>
              <a:rPr lang="en-US" sz="1800" dirty="0" err="1">
                <a:latin typeface="Calibri"/>
                <a:cs typeface="Calibri"/>
              </a:rPr>
              <a:t>Dashnow</a:t>
            </a:r>
            <a:r>
              <a:rPr lang="en-US" sz="1800" dirty="0">
                <a:latin typeface="Calibri"/>
                <a:cs typeface="Calibri"/>
              </a:rPr>
              <a:t>, Felicia Gomez, Sharon </a:t>
            </a:r>
            <a:r>
              <a:rPr lang="en-US" sz="1800" dirty="0" err="1">
                <a:latin typeface="Calibri"/>
                <a:cs typeface="Calibri"/>
              </a:rPr>
              <a:t>Freshour</a:t>
            </a:r>
            <a:r>
              <a:rPr lang="en-US" sz="1800" dirty="0">
                <a:latin typeface="Calibri"/>
                <a:cs typeface="Calibri"/>
              </a:rPr>
              <a:t>, Obi Griffith,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Malachi Griffith, Jason </a:t>
            </a:r>
            <a:r>
              <a:rPr lang="en-US" sz="1800" dirty="0" err="1">
                <a:latin typeface="Calibri"/>
                <a:cs typeface="Calibri"/>
              </a:rPr>
              <a:t>Kunisaki</a:t>
            </a:r>
            <a:r>
              <a:rPr lang="en-US" sz="1800" dirty="0">
                <a:latin typeface="Calibri"/>
                <a:cs typeface="Calibri"/>
              </a:rPr>
              <a:t>, Chris Miller, Jonathan </a:t>
            </a:r>
            <a:r>
              <a:rPr lang="en-US" sz="1800" dirty="0" err="1">
                <a:latin typeface="Calibri"/>
                <a:cs typeface="Calibri"/>
              </a:rPr>
              <a:t>Preall</a:t>
            </a:r>
            <a:r>
              <a:rPr lang="en-US" sz="1800" dirty="0">
                <a:latin typeface="Calibri"/>
                <a:cs typeface="Calibri"/>
              </a:rPr>
              <a:t>, Aaron Quinlan</a:t>
            </a:r>
          </a:p>
          <a:p>
            <a:pPr>
              <a:defRPr/>
            </a:pPr>
            <a:r>
              <a:rPr lang="en-US" sz="18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11-19, 2021</a:t>
            </a:r>
            <a:endParaRPr lang="en-US" sz="16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9466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2801938" y="1341439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3300570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2424114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2470871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Methods to study splicing by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3787776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86785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1919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29486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41437"/>
            <a:ext cx="8839200" cy="496942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Best approach to predict novel and alternative splicing events from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http://www.biostars.org/p/68966/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http://www.biostars.org/p/62728/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Alternative splicing detection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http://www.biostars.org/p/65617/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http://www.biostars.org/p/11695/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Identifying genes that express different isoforms in cancer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normal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http://www.biostars.org/p/50365/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Cufflinks /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Cuffdiff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Output - How are tests different?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http://www.biostars.org/p/13525/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Visualization of alternative splicing events using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http://www.biostars.org/p/8979/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64892" y="-26988"/>
            <a:ext cx="11797259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3935413" y="1268414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3706308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 dirty="0"/>
              <a:t>We are on a Coffee Break &amp; Networking Session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612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116633"/>
            <a:ext cx="3411488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3" name="Picture 2" descr="Figure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4" y="116632"/>
            <a:ext cx="4880312" cy="61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8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2801938" y="1341439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238031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2424114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364689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Methods to study splicing by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3787776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231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1919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7995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41437"/>
            <a:ext cx="8839200" cy="496942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Best approach to predict novel and alternative splicing events from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http://www.biostars.org/p/68966/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http://www.biostars.org/p/62728/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Alternative splicing detection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http://www.biostars.org/p/65617/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http://www.biostars.org/p/11695/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Identifying genes that express different isoforms in cancer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normal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http://www.biostars.org/p/50365/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Cufflinks /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Cuffdiff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Output - How are tests different?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http://www.biostars.org/p/13525/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Visualization of alternative splicing events using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http://www.biostars.org/p/8979/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17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64892" y="-26988"/>
            <a:ext cx="11797259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3935413" y="1268414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254372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116633"/>
            <a:ext cx="3411488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3" name="Picture 2" descr="Figure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4" y="116632"/>
            <a:ext cx="4880312" cy="61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056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527</Words>
  <Application>Microsoft Macintosh PowerPoint</Application>
  <PresentationFormat>Widescreen</PresentationFormat>
  <Paragraphs>66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Review of gene expression</vt:lpstr>
      <vt:lpstr>Types of alternative expression - part 1</vt:lpstr>
      <vt:lpstr>Types of alternative expression – part 2</vt:lpstr>
      <vt:lpstr>Methods to study splicing by RNA-seq</vt:lpstr>
      <vt:lpstr>Methods to study splicing by RNA-seq</vt:lpstr>
      <vt:lpstr>Useful resources and discussion</vt:lpstr>
      <vt:lpstr>Sequencing methods for studying alternative isoforms</vt:lpstr>
      <vt:lpstr>Review of gene expression</vt:lpstr>
      <vt:lpstr>Types of alternative expression - part 1</vt:lpstr>
      <vt:lpstr>Types of alternative expression – part 2</vt:lpstr>
      <vt:lpstr>Methods to study splicing by RNA-seq</vt:lpstr>
      <vt:lpstr>Methods to study splicing by RNA-seq</vt:lpstr>
      <vt:lpstr>Useful resources and discussion</vt:lpstr>
      <vt:lpstr>Sequencing methods for studying alternative isoforms</vt:lpstr>
      <vt:lpstr>We are on a Coffee Break &amp; Networking Session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20</cp:revision>
  <cp:lastPrinted>2019-03-13T02:44:56Z</cp:lastPrinted>
  <dcterms:created xsi:type="dcterms:W3CDTF">2019-02-25T20:09:25Z</dcterms:created>
  <dcterms:modified xsi:type="dcterms:W3CDTF">2021-11-10T19:57:52Z</dcterms:modified>
</cp:coreProperties>
</file>