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689"/>
  </p:normalViewPr>
  <p:slideViewPr>
    <p:cSldViewPr snapToGrid="0" showGuides="1">
      <p:cViewPr varScale="1">
        <p:scale>
          <a:sx n="88" d="100"/>
          <a:sy n="88" d="100"/>
        </p:scale>
        <p:origin x="11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09955-A0B1-9B40-9AB4-6F610527280C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628557-DB57-9244-A0DD-4931CFC2C7C2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AD11-E150-784D-BBB9-5AA24CA37BAE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CA43F-2D5C-9541-A59B-1C93E08916E9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03D95-4BBC-8440-BEA0-391D95FD3B40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1B810-6C00-EE4F-8DA1-8B8108C69908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84823-39A0-F44E-9DDE-5BEF4185A536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A0AAE-8644-3C47-BA7E-FAEF53D0950C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9FCBE-5385-9145-8823-2191DCEECD25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Module Title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Instructor name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RNA-seq Analysis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July 17-19, 2023</a:t>
            </a:r>
            <a:endParaRPr dirty="0"/>
          </a:p>
        </p:txBody>
      </p:sp>
      <p:sp>
        <p:nvSpPr>
          <p:cNvPr id="82" name="Google Shape;82;p3"/>
          <p:cNvSpPr txBox="1"/>
          <p:nvPr/>
        </p:nvSpPr>
        <p:spPr>
          <a:xfrm>
            <a:off x="7220468" y="3207667"/>
            <a:ext cx="27290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Instructor affiliation logos</a:t>
            </a:r>
            <a:endParaRPr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8760FBE-8E80-A23B-DE7E-2E74C3E5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76" y="2930235"/>
            <a:ext cx="2868228" cy="2871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64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</Words>
  <Application>Microsoft Macintosh PowerPoint</Application>
  <PresentationFormat>Widescreen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Verdana</vt:lpstr>
      <vt:lpstr>Consolas</vt:lpstr>
      <vt:lpstr>Quattrocento Sans</vt:lpstr>
      <vt:lpstr>Calibri</vt:lpstr>
      <vt:lpstr>Arial</vt:lpstr>
      <vt:lpstr>Office Theme</vt:lpstr>
      <vt:lpstr>PowerPoint Presentation</vt:lpstr>
      <vt:lpstr>PowerPoint Presentation</vt:lpstr>
      <vt:lpstr>Module Title</vt:lpstr>
      <vt:lpstr>PowerPoint Presentation</vt:lpstr>
      <vt:lpstr>We are on a Coffee Break &amp; Networking Session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Griffith, Malachi</cp:lastModifiedBy>
  <cp:revision>13</cp:revision>
  <cp:lastPrinted>2022-12-15T21:01:24Z</cp:lastPrinted>
  <dcterms:created xsi:type="dcterms:W3CDTF">2018-10-31T15:25:31Z</dcterms:created>
  <dcterms:modified xsi:type="dcterms:W3CDTF">2023-07-16T17:24:35Z</dcterms:modified>
</cp:coreProperties>
</file>