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Quattrocento Sans" panose="020B0502050000020003" pitchFamily="34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JUqhzRCG90pmUVeTJ3qvI+i8a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1"/>
    <p:restoredTop sz="94689"/>
  </p:normalViewPr>
  <p:slideViewPr>
    <p:cSldViewPr snapToGrid="0" showGuides="1">
      <p:cViewPr varScale="1">
        <p:scale>
          <a:sx n="88" d="100"/>
          <a:sy n="88" d="100"/>
        </p:scale>
        <p:origin x="11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09955-A0B1-9B40-9AB4-6F610527280C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628557-DB57-9244-A0DD-4931CFC2C7C2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0AD11-E150-784D-BBB9-5AA24CA37BAE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CA43F-2D5C-9541-A59B-1C93E08916E9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03D95-4BBC-8440-BEA0-391D95FD3B40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1B810-6C00-EE4F-8DA1-8B8108C69908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84823-39A0-F44E-9DDE-5BEF4185A536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3A0AAE-8644-3C47-BA7E-FAEF53D0950C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9FCBE-5385-9145-8823-2191DCEECD25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 sz="3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2" name="Google Shape;12;p6"/>
          <p:cNvSpPr txBox="1"/>
          <p:nvPr/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89898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3;p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6"/>
          <p:cNvSpPr txBox="1"/>
          <p:nvPr/>
        </p:nvSpPr>
        <p:spPr>
          <a:xfrm>
            <a:off x="9326882" y="6400800"/>
            <a:ext cx="2674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r>
              <a:rPr lang="en-US" sz="18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informatics</a:t>
            </a:r>
            <a:r>
              <a:rPr lang="en-US" sz="105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.ca</a:t>
            </a:r>
            <a:endParaRPr sz="18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984" y="290447"/>
            <a:ext cx="5920032" cy="5813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3661719" y="104555"/>
            <a:ext cx="6858000" cy="13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>
              <a:buClr>
                <a:schemeClr val="lt1"/>
              </a:buClr>
            </a:pPr>
            <a:r>
              <a:rPr lang="en-US">
                <a:solidFill>
                  <a:schemeClr val="lt1"/>
                </a:solidFill>
              </a:rPr>
              <a:t>Module Title</a:t>
            </a:r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3562868" y="1487443"/>
            <a:ext cx="7105135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r"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Instructor name</a:t>
            </a:r>
            <a:endParaRPr dirty="0"/>
          </a:p>
          <a:p>
            <a:pPr marL="0" indent="0" algn="r">
              <a:buClr>
                <a:schemeClr val="lt1"/>
              </a:buClr>
            </a:pPr>
            <a:r>
              <a:rPr lang="en-CA" dirty="0">
                <a:solidFill>
                  <a:schemeClr val="lt1"/>
                </a:solidFill>
              </a:rPr>
              <a:t>RNA-seq Analysis</a:t>
            </a:r>
            <a:endParaRPr dirty="0"/>
          </a:p>
          <a:p>
            <a:pPr marL="0" indent="0" algn="r"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July 17-19, 2023</a:t>
            </a:r>
            <a:endParaRPr dirty="0"/>
          </a:p>
        </p:txBody>
      </p:sp>
      <p:sp>
        <p:nvSpPr>
          <p:cNvPr id="82" name="Google Shape;82;p3"/>
          <p:cNvSpPr txBox="1"/>
          <p:nvPr/>
        </p:nvSpPr>
        <p:spPr>
          <a:xfrm>
            <a:off x="7220468" y="3207667"/>
            <a:ext cx="272907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Instructor affiliation logos</a:t>
            </a:r>
            <a:endParaRPr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68760FBE-8E80-A23B-DE7E-2E74C3E5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076" y="2930235"/>
            <a:ext cx="2868228" cy="28718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64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2152650" y="1131097"/>
            <a:ext cx="7886700" cy="25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3300"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83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851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573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E37FBC-10DF-AEEF-153F-C90C3686E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670" y="4529349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39</Words>
  <Application>Microsoft Macintosh PowerPoint</Application>
  <PresentationFormat>Widescreen</PresentationFormat>
  <Paragraphs>11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Quattrocento Sans</vt:lpstr>
      <vt:lpstr>Calibri</vt:lpstr>
      <vt:lpstr>Arial</vt:lpstr>
      <vt:lpstr>Verdana</vt:lpstr>
      <vt:lpstr>Consolas</vt:lpstr>
      <vt:lpstr>Office Theme</vt:lpstr>
      <vt:lpstr>PowerPoint Presentation</vt:lpstr>
      <vt:lpstr>PowerPoint Presentation</vt:lpstr>
      <vt:lpstr>Module Title</vt:lpstr>
      <vt:lpstr>PowerPoint Presentation</vt:lpstr>
      <vt:lpstr>We are on a Coffee Break &amp; Networking Session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Meyer</dc:creator>
  <cp:lastModifiedBy>Griffith, Malachi</cp:lastModifiedBy>
  <cp:revision>11</cp:revision>
  <cp:lastPrinted>2022-12-15T21:01:24Z</cp:lastPrinted>
  <dcterms:created xsi:type="dcterms:W3CDTF">2018-10-31T15:25:31Z</dcterms:created>
  <dcterms:modified xsi:type="dcterms:W3CDTF">2023-07-16T15:49:47Z</dcterms:modified>
</cp:coreProperties>
</file>