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5"/>
    <p:restoredTop sz="84524"/>
  </p:normalViewPr>
  <p:slideViewPr>
    <p:cSldViewPr snapToGrid="0" snapToObjects="1">
      <p:cViewPr varScale="1">
        <p:scale>
          <a:sx n="77" d="100"/>
          <a:sy n="77"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7/16/23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438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62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237766402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8985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48E1CB95-8F79-F141-82DB-06551CAF191C}"/>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FD63E8A1-80FF-DA46-84BB-0FABC90057FB}"/>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D7DAA4EB-B99E-1E4E-87A3-13E9D7B056D3}"/>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08E67779-45E2-E749-90AE-63ED9359FBDE}"/>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A2E4F976-3865-634A-848D-0DAD4AB7AECE}"/>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1863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176493" y="1177769"/>
            <a:ext cx="878275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Obi Griffith and Malachi Griffith  </a:t>
            </a:r>
          </a:p>
          <a:p>
            <a:pPr>
              <a:defRPr/>
            </a:pPr>
            <a:r>
              <a:rPr lang="en-US" sz="1800" dirty="0">
                <a:ln w="1270">
                  <a:solidFill>
                    <a:schemeClr val="tx1">
                      <a:alpha val="38000"/>
                    </a:schemeClr>
                  </a:solidFill>
                </a:ln>
                <a:latin typeface="Calibri"/>
                <a:cs typeface="Calibri"/>
              </a:rPr>
              <a:t>RNA-</a:t>
            </a:r>
            <a:r>
              <a:rPr lang="en-US" sz="1800" dirty="0" err="1">
                <a:ln w="1270">
                  <a:solidFill>
                    <a:schemeClr val="tx1">
                      <a:alpha val="38000"/>
                    </a:schemeClr>
                  </a:solidFill>
                </a:ln>
                <a:latin typeface="Calibri"/>
                <a:cs typeface="Calibri"/>
              </a:rPr>
              <a:t>seq</a:t>
            </a:r>
            <a:r>
              <a:rPr lang="en-US" sz="1800" dirty="0">
                <a:ln w="1270">
                  <a:solidFill>
                    <a:schemeClr val="tx1">
                      <a:alpha val="38000"/>
                    </a:schemeClr>
                  </a:solidFill>
                </a:ln>
                <a:latin typeface="Calibri"/>
                <a:cs typeface="Calibri"/>
              </a:rPr>
              <a:t> Analysis 2023. </a:t>
            </a:r>
            <a:r>
              <a:rPr lang="en-US" sz="1600" dirty="0">
                <a:ln w="1270">
                  <a:solidFill>
                    <a:schemeClr val="tx1">
                      <a:alpha val="38000"/>
                    </a:schemeClr>
                  </a:solidFill>
                </a:ln>
                <a:latin typeface="Calibri"/>
                <a:cs typeface="Calibri"/>
              </a:rPr>
              <a:t>July 17-19, 2023</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1106</Words>
  <Application>Microsoft Macintosh PowerPoint</Application>
  <PresentationFormat>Widescreen</PresentationFormat>
  <Paragraphs>101</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ＭＳ Ｐゴシック</vt: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33</cp:revision>
  <dcterms:created xsi:type="dcterms:W3CDTF">2019-02-25T20:09:25Z</dcterms:created>
  <dcterms:modified xsi:type="dcterms:W3CDTF">2023-07-16T20:16:52Z</dcterms:modified>
</cp:coreProperties>
</file>