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515" r:id="rId4"/>
    <p:sldId id="516" r:id="rId5"/>
    <p:sldId id="517" r:id="rId6"/>
    <p:sldId id="518" r:id="rId7"/>
    <p:sldId id="519" r:id="rId8"/>
    <p:sldId id="520" r:id="rId9"/>
    <p:sldId id="521" r:id="rId10"/>
    <p:sldId id="52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08"/>
    <p:restoredTop sz="94673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3D20C7-6E36-D741-BF76-FCECAC5D13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CD8A9-D7F3-9544-B41C-E649DD416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56883-235E-FB49-99F6-0F7EDC97FB54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0071F-5F97-2F49-9C0C-8FEC2F67F5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262D5-A553-C043-9617-12202D5B66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42297-0894-E14E-AF99-67BAD1350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62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9771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85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0959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6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97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42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9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2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65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B72D2FC7-796F-9A44-8392-2248F29FD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43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CC578DA7-009B-EB4D-940A-0DAB2AF8EE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8D79A-D604-4341-B391-198F39B5AE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5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9F680C-7BE6-184A-BB5A-0288CFCECB61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236FEC-7EA2-404C-8812-0D5B13E3823C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ostars.org/p/13525/" TargetMode="External"/><Relationship Id="rId3" Type="http://schemas.openxmlformats.org/officeDocument/2006/relationships/hyperlink" Target="http://www.biostars.org/p/68966/" TargetMode="External"/><Relationship Id="rId7" Type="http://schemas.openxmlformats.org/officeDocument/2006/relationships/hyperlink" Target="http://www.biostars.org/p/50365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biostars.org/p/11695/" TargetMode="External"/><Relationship Id="rId5" Type="http://schemas.openxmlformats.org/officeDocument/2006/relationships/hyperlink" Target="http://www.biostars.org/p/65617/" TargetMode="External"/><Relationship Id="rId4" Type="http://schemas.openxmlformats.org/officeDocument/2006/relationships/hyperlink" Target="http://www.biostars.org/p/62728/" TargetMode="External"/><Relationship Id="rId9" Type="http://schemas.openxmlformats.org/officeDocument/2006/relationships/hyperlink" Target="http://www.biostars.org/p/897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20165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892" y="-26988"/>
            <a:ext cx="11797259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3935413" y="1268414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254372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 dirty="0"/>
              <a:t>We are on a Coffee Break &amp; Networking Session</a:t>
            </a:r>
            <a:endParaRPr dirty="0"/>
          </a:p>
        </p:txBody>
      </p:sp>
      <p:sp>
        <p:nvSpPr>
          <p:cNvPr id="3" name="Google Shape;96;p5">
            <a:extLst>
              <a:ext uri="{FF2B5EF4-FFF2-40B4-BE49-F238E27FC236}">
                <a16:creationId xmlns:a16="http://schemas.microsoft.com/office/drawing/2014/main" id="{3CDF4091-2853-4D4D-B1E5-6AC55AED26D4}"/>
              </a:ext>
            </a:extLst>
          </p:cNvPr>
          <p:cNvSpPr txBox="1"/>
          <p:nvPr/>
        </p:nvSpPr>
        <p:spPr>
          <a:xfrm>
            <a:off x="2117124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4" name="Google Shape;97;p5">
            <a:extLst>
              <a:ext uri="{FF2B5EF4-FFF2-40B4-BE49-F238E27FC236}">
                <a16:creationId xmlns:a16="http://schemas.microsoft.com/office/drawing/2014/main" id="{EFFAFDD8-EDC8-4942-BD4C-664B5085AC5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0774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8;p5">
            <a:extLst>
              <a:ext uri="{FF2B5EF4-FFF2-40B4-BE49-F238E27FC236}">
                <a16:creationId xmlns:a16="http://schemas.microsoft.com/office/drawing/2014/main" id="{DB49C71E-ACF9-5F41-82C4-EF28A7398B4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6453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0;p5">
            <a:extLst>
              <a:ext uri="{FF2B5EF4-FFF2-40B4-BE49-F238E27FC236}">
                <a16:creationId xmlns:a16="http://schemas.microsoft.com/office/drawing/2014/main" id="{CEF5292E-A88A-BC49-BAA4-54E45709FFC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3672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52145C2-BD10-4746-AE34-0AF77569A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610" y="4529349"/>
            <a:ext cx="1143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2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984" y="290447"/>
            <a:ext cx="5920032" cy="5813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360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923307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5: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Alternative Splicing Analysis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0342F4-961F-E246-9C22-0BF8AC987708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7262EC-D91D-F64B-B4AA-D9D227E4F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7" name="Picture 1" descr="RNA-Seq-alignment.png">
            <a:extLst>
              <a:ext uri="{FF2B5EF4-FFF2-40B4-BE49-F238E27FC236}">
                <a16:creationId xmlns:a16="http://schemas.microsoft.com/office/drawing/2014/main" id="{C11293DD-B100-654A-9ACD-631174E6C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5D1468-69B8-E745-BF05-FF1BA3E6F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C59D867-EE5F-5945-931C-CBE431F808F6}"/>
              </a:ext>
            </a:extLst>
          </p:cNvPr>
          <p:cNvSpPr txBox="1">
            <a:spLocks/>
          </p:cNvSpPr>
          <p:nvPr/>
        </p:nvSpPr>
        <p:spPr>
          <a:xfrm>
            <a:off x="3599235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Obi Griffith and Malachi Griffith 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</a:t>
            </a:r>
            <a:r>
              <a:rPr lang="en-US" sz="1800" dirty="0" err="1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seq</a:t>
            </a: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 Analysis 2023.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July 17-19, 2023</a:t>
            </a:r>
          </a:p>
        </p:txBody>
      </p:sp>
    </p:spTree>
    <p:extLst>
      <p:ext uri="{BB962C8B-B14F-4D97-AF65-F5344CB8AC3E}">
        <p14:creationId xmlns:p14="http://schemas.microsoft.com/office/powerpoint/2010/main" val="293946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116633"/>
            <a:ext cx="3411488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2801938" y="1341439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238031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2424114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364689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Methods to study splicing by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3787776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231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1919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7995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41437"/>
            <a:ext cx="8839200" cy="496942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Best approach to predict novel and alternative splicing events from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http://www.biostars.org/p/68966/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http://www.biostars.org/p/62728/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Alternative splicing detection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http://www.biostars.org/p/65617/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http://www.biostars.org/p/11695/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Identifying genes that express different isoforms in cancer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normal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http://www.biostars.org/p/50365/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Cufflinks 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Cuffdiff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 - How are tests different?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http://www.biostars.org/p/13525/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of alternative splicing events using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http://www.biostars.org/p/8979/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1775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281</Words>
  <Application>Microsoft Macintosh PowerPoint</Application>
  <PresentationFormat>Widescreen</PresentationFormat>
  <Paragraphs>39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PowerPoint Presentation</vt:lpstr>
      <vt:lpstr>PowerPoint Presentation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  <vt:lpstr>We are on a Coffee Break &amp; Networking Session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25</cp:revision>
  <cp:lastPrinted>2019-03-13T02:44:56Z</cp:lastPrinted>
  <dcterms:created xsi:type="dcterms:W3CDTF">2019-02-25T20:09:25Z</dcterms:created>
  <dcterms:modified xsi:type="dcterms:W3CDTF">2023-07-16T20:34:07Z</dcterms:modified>
</cp:coreProperties>
</file>