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63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246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616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20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2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52AACE63-06A5-A24B-9ED2-30B85977B7B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A25A4-B748-4941-8ACF-47B54E1976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RNA: Module 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93C49-5997-CC42-A47E-489836C7EB1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 err="1">
                <a:solidFill>
                  <a:schemeClr val="bg1"/>
                </a:solidFill>
                <a:cs typeface="Arial" charset="0"/>
              </a:rPr>
              <a:t>bioinformatics.ca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1AB21-1A92-4A41-BF1C-F1821CF84975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572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429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5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</a:rPr>
              <a:t>Emma Bell, Felicia Gomez, Obi Griffith, Malachi Griffith, Huiming Xia </a:t>
            </a:r>
          </a:p>
          <a:p>
            <a:pPr lvl="0" algn="r">
              <a:buClr>
                <a:schemeClr val="lt1"/>
              </a:buClr>
              <a:buSzPts val="2400"/>
            </a:pPr>
            <a:r>
              <a:rPr lang="en-US" sz="1800" dirty="0">
                <a:solidFill>
                  <a:schemeClr val="lt1"/>
                </a:solidFill>
              </a:rPr>
              <a:t>RNA-Seq Analysis</a:t>
            </a:r>
            <a:endParaRPr lang="en-US" sz="1800" dirty="0"/>
          </a:p>
          <a:p>
            <a:pPr lvl="0" algn="r">
              <a:buClr>
                <a:schemeClr val="lt1"/>
              </a:buClr>
              <a:buSzPts val="2400"/>
            </a:pPr>
            <a:r>
              <a:rPr lang="en-US" sz="1800" dirty="0">
                <a:solidFill>
                  <a:schemeClr val="lt1"/>
                </a:solidFill>
              </a:rPr>
              <a:t>Sep 8</a:t>
            </a:r>
            <a:r>
              <a:rPr lang="en-US" sz="1800" baseline="30000" dirty="0">
                <a:solidFill>
                  <a:schemeClr val="lt1"/>
                </a:solidFill>
              </a:rPr>
              <a:t>th</a:t>
            </a:r>
            <a:r>
              <a:rPr lang="en-US" sz="1800" dirty="0">
                <a:solidFill>
                  <a:schemeClr val="lt1"/>
                </a:solidFill>
              </a:rPr>
              <a:t>-10</a:t>
            </a:r>
            <a:r>
              <a:rPr lang="en-US" sz="1800" baseline="30000" dirty="0">
                <a:solidFill>
                  <a:schemeClr val="lt1"/>
                </a:solidFill>
              </a:rPr>
              <a:t>th</a:t>
            </a:r>
            <a:r>
              <a:rPr lang="en-US" sz="1800" dirty="0">
                <a:solidFill>
                  <a:schemeClr val="lt1"/>
                </a:solidFill>
              </a:rPr>
              <a:t>, 2021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3305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254743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9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624968"/>
              </p:ext>
            </p:extLst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282992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8" name="Google Shape;100;p5">
            <a:extLst>
              <a:ext uri="{FF2B5EF4-FFF2-40B4-BE49-F238E27FC236}">
                <a16:creationId xmlns:a16="http://schemas.microsoft.com/office/drawing/2014/main" id="{F04DE32E-BB19-684E-BA6D-D95D2636EF3B}"/>
              </a:ext>
            </a:extLst>
          </p:cNvPr>
          <p:cNvSpPr txBox="1"/>
          <p:nvPr/>
        </p:nvSpPr>
        <p:spPr>
          <a:xfrm>
            <a:off x="794951" y="3448906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7D7783-2FE3-B14D-9157-73486E0AF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95" y="4199772"/>
            <a:ext cx="1719035" cy="16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FBA705A1-619A-3247-B507-7CBAE8A4F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06" y="4234674"/>
            <a:ext cx="189595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BC1ACF9-DC50-1346-A6D5-CD8FD0E4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03" y="3501184"/>
            <a:ext cx="376433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9ADAE441-92D0-8F4F-91CA-24942411C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6" y="4057148"/>
            <a:ext cx="2275780" cy="6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43673F91-CFCC-7048-A26E-D3F3B6705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08" y="4644230"/>
            <a:ext cx="2420492" cy="16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CC0E7DA9-5EC0-BA4C-921F-17962995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03" y="4898276"/>
            <a:ext cx="1475294" cy="14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2235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367</Words>
  <Application>Microsoft Macintosh PowerPoint</Application>
  <PresentationFormat>Widescreen</PresentationFormat>
  <Paragraphs>68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Segoe UI</vt:lpstr>
      <vt:lpstr>Arial</vt:lpstr>
      <vt:lpstr>Calibri</vt:lpstr>
      <vt:lpstr>Consolas</vt:lpstr>
      <vt:lpstr>Courier</vt:lpstr>
      <vt:lpstr>Verdana</vt:lpstr>
      <vt:lpstr>1_Office Theme</vt:lpstr>
      <vt:lpstr>PowerPoint Presentation</vt:lpstr>
      <vt:lpstr>PowerPoint Presentation</vt:lpstr>
      <vt:lpstr>Indexing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34</cp:revision>
  <dcterms:created xsi:type="dcterms:W3CDTF">2019-02-25T20:09:25Z</dcterms:created>
  <dcterms:modified xsi:type="dcterms:W3CDTF">2021-09-07T15:23:37Z</dcterms:modified>
</cp:coreProperties>
</file>