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2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6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62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00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79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0C457CA1-A731-B44D-9E6B-D1226B5B4DC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35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45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RNA-Seq Analysis</a:t>
            </a:r>
            <a:endParaRPr lang="en-US" sz="18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Sep 8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-10</a:t>
            </a:r>
            <a:r>
              <a:rPr lang="en-US" sz="1800" baseline="30000" dirty="0">
                <a:solidFill>
                  <a:schemeClr val="lt1"/>
                </a:solidFill>
              </a:rPr>
              <a:t>th</a:t>
            </a:r>
            <a:r>
              <a:rPr lang="en-US" sz="1800" dirty="0">
                <a:solidFill>
                  <a:schemeClr val="lt1"/>
                </a:solidFill>
              </a:rPr>
              <a:t>, 2021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0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9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165420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599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D0E6FB16-B4C9-DA47-92BF-5E43BB0CB29A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3455AC5-B703-4C41-AE3B-B1BA044D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E3DE5D5-0A7D-5C47-8103-03017CF8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1CC7C17-2573-0348-A8D6-A75FC97B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4643F435-E8BE-ED43-AFC5-0537F4DE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3704568-8667-F24B-A577-B8121B66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11CD00C6-6A7F-8D40-8C3E-95750B28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056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211</Words>
  <Application>Microsoft Macintosh PowerPoint</Application>
  <PresentationFormat>Widescreen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PowerPoint Presentation</vt:lpstr>
      <vt:lpstr>Alignment vs Assembly vs Pseudoalignment</vt:lpstr>
      <vt:lpstr>Assembly</vt:lpstr>
      <vt:lpstr>Alignment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23</cp:revision>
  <dcterms:created xsi:type="dcterms:W3CDTF">2019-02-25T20:09:25Z</dcterms:created>
  <dcterms:modified xsi:type="dcterms:W3CDTF">2021-09-07T15:40:37Z</dcterms:modified>
</cp:coreProperties>
</file>