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257" r:id="rId3"/>
    <p:sldId id="258" r:id="rId4"/>
    <p:sldId id="528" r:id="rId5"/>
    <p:sldId id="529" r:id="rId6"/>
    <p:sldId id="530" r:id="rId7"/>
    <p:sldId id="531" r:id="rId8"/>
    <p:sldId id="532" r:id="rId9"/>
    <p:sldId id="533" r:id="rId10"/>
    <p:sldId id="538" r:id="rId11"/>
    <p:sldId id="534" r:id="rId12"/>
    <p:sldId id="540" r:id="rId13"/>
    <p:sldId id="535" r:id="rId14"/>
    <p:sldId id="269" r:id="rId15"/>
    <p:sldId id="310" r:id="rId16"/>
    <p:sldId id="539" r:id="rId17"/>
    <p:sldId id="309" r:id="rId18"/>
    <p:sldId id="53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6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65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55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01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857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DC9FAA7D-D89B-BB44-9EFA-26D3A988A22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RNA: 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solidFill>
                  <a:schemeClr val="bg1"/>
                </a:solidFill>
                <a:cs typeface="Arial" charset="0"/>
              </a:rPr>
              <a:t>bioinformatics.ca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295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3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34144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2062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9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2052674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108516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8" name="Google Shape;100;p5">
            <a:extLst>
              <a:ext uri="{FF2B5EF4-FFF2-40B4-BE49-F238E27FC236}">
                <a16:creationId xmlns:a16="http://schemas.microsoft.com/office/drawing/2014/main" id="{111FC1EE-AF11-CB4F-9191-64A2E973599C}"/>
              </a:ext>
            </a:extLst>
          </p:cNvPr>
          <p:cNvSpPr txBox="1"/>
          <p:nvPr/>
        </p:nvSpPr>
        <p:spPr>
          <a:xfrm>
            <a:off x="794951" y="3448906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5E2D6EA-0688-4B46-85B9-8641358AC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95" y="4199772"/>
            <a:ext cx="1719035" cy="16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5C7A39D7-9CA2-F548-80C4-BAD2A92FE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06" y="4234674"/>
            <a:ext cx="189595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7681665-DB08-CE4E-ACFF-16DF7DC8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03" y="3501184"/>
            <a:ext cx="376433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48DB8CF1-6018-DB45-A019-00A21885D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6" y="4057148"/>
            <a:ext cx="2275780" cy="6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089554A7-C30A-5E4E-8F82-028DD86E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08" y="4644230"/>
            <a:ext cx="2420492" cy="16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98B0AE74-9550-2B4C-A423-653ED6AA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03" y="4898276"/>
            <a:ext cx="1475294" cy="14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41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48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</a:rPr>
              <a:t>Emma Bell, Felicia Gomez, Obi Griffith, Malachi Griffith, Huiming Xia </a:t>
            </a:r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RNA-Seq Analysis</a:t>
            </a:r>
            <a:endParaRPr lang="en-US" sz="1800" dirty="0"/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Sep 8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-10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, 2021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2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413880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3732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423805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5-Point Star 4"/>
          <p:cNvSpPr/>
          <p:nvPr/>
        </p:nvSpPr>
        <p:spPr>
          <a:xfrm>
            <a:off x="2050347" y="1268085"/>
            <a:ext cx="144462" cy="144462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2050347" y="2133273"/>
            <a:ext cx="144462" cy="142875"/>
          </a:xfrm>
          <a:prstGeom prst="star5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404794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1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10001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934618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CIGAR string is a sequence of base lengths and associated ‘operations’ that are used to indicate which bases align to the reference (either a match or mismatch), are deleted, are inserted, represent introns, etc.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2" y="2216531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1281291" y="908040"/>
            <a:ext cx="8839200" cy="1728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26267906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1386</Words>
  <Application>Microsoft Macintosh PowerPoint</Application>
  <PresentationFormat>Widescreen</PresentationFormat>
  <Paragraphs>180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Segoe UI</vt:lpstr>
      <vt:lpstr>Arial</vt:lpstr>
      <vt:lpstr>Calibri</vt:lpstr>
      <vt:lpstr>Consolas</vt:lpstr>
      <vt:lpstr>Courier New</vt:lpstr>
      <vt:lpstr>Verdana</vt:lpstr>
      <vt:lpstr>Wingdings</vt:lpstr>
      <vt:lpstr>2_Office Theme</vt:lpstr>
      <vt:lpstr>PowerPoint Presentation</vt:lpstr>
      <vt:lpstr>PowerPoint Presentation</vt:lpstr>
      <vt:lpstr>SAM/BAM/BED file formats </vt:lpstr>
      <vt:lpstr>Example of SAM/BAM file format</vt:lpstr>
      <vt:lpstr>Introduction to the SAM/BAM format</vt:lpstr>
      <vt:lpstr>SAM/BAM header section</vt:lpstr>
      <vt:lpstr>SAM/BAM alignment section</vt:lpstr>
      <vt:lpstr>SAM/BAM flags explained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37</cp:revision>
  <dcterms:created xsi:type="dcterms:W3CDTF">2019-02-25T20:11:31Z</dcterms:created>
  <dcterms:modified xsi:type="dcterms:W3CDTF">2021-09-07T15:27:54Z</dcterms:modified>
</cp:coreProperties>
</file>