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515" r:id="rId5"/>
    <p:sldId id="537" r:id="rId6"/>
    <p:sldId id="538" r:id="rId7"/>
    <p:sldId id="539" r:id="rId8"/>
    <p:sldId id="540" r:id="rId9"/>
    <p:sldId id="541" r:id="rId10"/>
    <p:sldId id="554" r:id="rId11"/>
    <p:sldId id="555" r:id="rId12"/>
    <p:sldId id="556" r:id="rId13"/>
    <p:sldId id="557" r:id="rId14"/>
    <p:sldId id="546" r:id="rId15"/>
    <p:sldId id="547" r:id="rId16"/>
    <p:sldId id="54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5306"/>
  </p:normalViewPr>
  <p:slideViewPr>
    <p:cSldViewPr snapToGrid="0" snapToObjects="1">
      <p:cViewPr varScale="1">
        <p:scale>
          <a:sx n="122" d="100"/>
          <a:sy n="122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89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18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01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6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7CB63631-339E-4C47-B1B5-58B1B1413D6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614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070AC889-D4FC-E44D-8F1E-6DC6766E142B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27DEF2E-5DB2-8741-A59B-949B9273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20FBEA0-7422-5D4D-9999-FB3E778A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975F2AD-D08E-F841-952C-61F30B7A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2F5071BE-80C0-8D47-A0E1-C4B2081E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2822AF1C-39FD-324F-8428-94659B5B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2AA54743-300B-564C-821F-1A8F32A7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2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643</Words>
  <Application>Microsoft Macintosh PowerPoint</Application>
  <PresentationFormat>Widescreen</PresentationFormat>
  <Paragraphs>85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Segoe UI</vt:lpstr>
      <vt:lpstr>Arial</vt:lpstr>
      <vt:lpstr>Calibri</vt:lpstr>
      <vt:lpstr>Consolas</vt:lpstr>
      <vt:lpstr>Verdana</vt:lpstr>
      <vt:lpstr>Wingdings</vt:lpstr>
      <vt:lpstr>1_Office Theme</vt:lpstr>
      <vt:lpstr>PowerPoint Presentation</vt:lpstr>
      <vt:lpstr>PowerPoint Presentation</vt:lpstr>
      <vt:lpstr>Alignment QC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20</cp:revision>
  <dcterms:created xsi:type="dcterms:W3CDTF">2019-02-25T20:13:05Z</dcterms:created>
  <dcterms:modified xsi:type="dcterms:W3CDTF">2021-09-07T15:29:49Z</dcterms:modified>
</cp:coreProperties>
</file>