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526" r:id="rId5"/>
    <p:sldId id="527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83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73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97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71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Google Shape;21;p7" descr="bioinformatics.ca-logo-white-text.png">
            <a:extLst>
              <a:ext uri="{FF2B5EF4-FFF2-40B4-BE49-F238E27FC236}">
                <a16:creationId xmlns:a16="http://schemas.microsoft.com/office/drawing/2014/main" id="{56851236-F5F4-274F-B57E-1EA29741265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81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94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HT-</a:t>
            </a:r>
            <a:r>
              <a:rPr lang="en-US" sz="4800" b="1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endParaRPr lang="en-US" sz="4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RNA-Seq Analysis</a:t>
            </a:r>
            <a:endParaRPr lang="en-US" sz="18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Sep 8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-10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, 2021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D25BC173-6DD0-134D-978C-7C93E72974BC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A16B4D7-732E-3C40-A2FC-6697DDF2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BE7B16A-78C2-634E-8DC2-B1CB4673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4426F4B-B8CB-C54C-A81A-3262EC54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01E2C0D2-9F8B-DC45-8B6D-A2B871635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5E8F7877-70A3-D640-B17C-DA5FA516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C9B42DA9-35A9-B648-9992-1F5A5A3FE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159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223</Words>
  <Application>Microsoft Macintosh PowerPoint</Application>
  <PresentationFormat>Widescreen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PowerPoint Presentation</vt:lpstr>
      <vt:lpstr>HT-Seq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38</cp:revision>
  <cp:lastPrinted>2019-03-13T02:52:17Z</cp:lastPrinted>
  <dcterms:created xsi:type="dcterms:W3CDTF">2019-02-25T20:09:25Z</dcterms:created>
  <dcterms:modified xsi:type="dcterms:W3CDTF">2021-09-07T15:33:19Z</dcterms:modified>
</cp:coreProperties>
</file>